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5" r:id="rId2"/>
  </p:sldMasterIdLst>
  <p:notesMasterIdLst>
    <p:notesMasterId r:id="rId28"/>
  </p:notesMasterIdLst>
  <p:sldIdLst>
    <p:sldId id="256" r:id="rId3"/>
    <p:sldId id="258" r:id="rId4"/>
    <p:sldId id="260" r:id="rId5"/>
    <p:sldId id="264" r:id="rId6"/>
    <p:sldId id="342" r:id="rId7"/>
    <p:sldId id="343" r:id="rId8"/>
    <p:sldId id="344" r:id="rId9"/>
    <p:sldId id="345" r:id="rId10"/>
    <p:sldId id="346" r:id="rId11"/>
    <p:sldId id="347" r:id="rId12"/>
    <p:sldId id="348" r:id="rId13"/>
    <p:sldId id="349" r:id="rId14"/>
    <p:sldId id="350" r:id="rId15"/>
    <p:sldId id="351" r:id="rId16"/>
    <p:sldId id="352" r:id="rId17"/>
    <p:sldId id="353" r:id="rId18"/>
    <p:sldId id="354" r:id="rId19"/>
    <p:sldId id="355" r:id="rId20"/>
    <p:sldId id="356" r:id="rId21"/>
    <p:sldId id="357" r:id="rId22"/>
    <p:sldId id="358" r:id="rId23"/>
    <p:sldId id="265" r:id="rId24"/>
    <p:sldId id="327" r:id="rId25"/>
    <p:sldId id="328" r:id="rId26"/>
    <p:sldId id="341" r:id="rId27"/>
  </p:sldIdLst>
  <p:sldSz cx="9144000" cy="5143500" type="screen16x9"/>
  <p:notesSz cx="6858000" cy="9144000"/>
  <p:embeddedFontLst>
    <p:embeddedFont>
      <p:font typeface="Lexend Exa" panose="020B0604020202020204" charset="0"/>
      <p:regular r:id="rId29"/>
      <p:bold r:id="rId30"/>
    </p:embeddedFont>
    <p:embeddedFont>
      <p:font typeface="Proxima Nova" panose="020B0604020202020204" charset="0"/>
      <p:regular r:id="rId31"/>
      <p:bold r:id="rId32"/>
      <p:italic r:id="rId33"/>
      <p:boldItalic r:id="rId34"/>
    </p:embeddedFont>
    <p:embeddedFont>
      <p:font typeface="Proxima Nova Semibold" panose="020B0604020202020204" charset="0"/>
      <p:regular r:id="rId35"/>
      <p:bold r:id="rId36"/>
      <p:boldItalic r:id="rId37"/>
    </p:embeddedFont>
    <p:embeddedFont>
      <p:font typeface="Red Hat Text" panose="020B060402020202020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30E6F0-A5E8-4DBA-BD6F-FD1810B212BF}">
  <a:tblStyle styleId="{BA30E6F0-A5E8-4DBA-BD6F-FD1810B212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7" d="100"/>
          <a:sy n="87" d="100"/>
        </p:scale>
        <p:origin x="90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11.fntdata"/><Relationship Id="rId21" Type="http://schemas.openxmlformats.org/officeDocument/2006/relationships/slide" Target="slides/slide19.xml"/><Relationship Id="rId34" Type="http://schemas.openxmlformats.org/officeDocument/2006/relationships/font" Target="fonts/font6.fntdata"/><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4.fntdata"/><Relationship Id="rId37" Type="http://schemas.openxmlformats.org/officeDocument/2006/relationships/font" Target="fonts/font9.fntdata"/><Relationship Id="rId40" Type="http://schemas.openxmlformats.org/officeDocument/2006/relationships/font" Target="fonts/font12.fntdata"/><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notesMaster" Target="notesMasters/notesMaster1.xml"/><Relationship Id="rId36" Type="http://schemas.openxmlformats.org/officeDocument/2006/relationships/font" Target="fonts/font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3.fntdata"/><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font" Target="fonts/font2.fntdata"/><Relationship Id="rId35" Type="http://schemas.openxmlformats.org/officeDocument/2006/relationships/font" Target="fonts/font7.fntdata"/><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5.fntdata"/><Relationship Id="rId38"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font" Target="fonts/font1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ac7ecdd8c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ac7ecdd8c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557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696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489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398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931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99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941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641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1492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515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ac7ecdd8c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ac7ecdd8c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1856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706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14d4dce063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114d4dce06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7"/>
        <p:cNvGrpSpPr/>
        <p:nvPr/>
      </p:nvGrpSpPr>
      <p:grpSpPr>
        <a:xfrm>
          <a:off x="0" y="0"/>
          <a:ext cx="0" cy="0"/>
          <a:chOff x="0" y="0"/>
          <a:chExt cx="0" cy="0"/>
        </a:xfrm>
      </p:grpSpPr>
      <p:sp>
        <p:nvSpPr>
          <p:cNvPr id="3188" name="Google Shape;3188;ga2ff256fbf_0_12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9" name="Google Shape;3189;ga2ff256fbf_0_12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3"/>
        <p:cNvGrpSpPr/>
        <p:nvPr/>
      </p:nvGrpSpPr>
      <p:grpSpPr>
        <a:xfrm>
          <a:off x="0" y="0"/>
          <a:ext cx="0" cy="0"/>
          <a:chOff x="0" y="0"/>
          <a:chExt cx="0" cy="0"/>
        </a:xfrm>
      </p:grpSpPr>
      <p:sp>
        <p:nvSpPr>
          <p:cNvPr id="3204" name="Google Shape;3204;ga2ff256fbf_0_12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5" name="Google Shape;3205;ga2ff256fbf_0_12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3"/>
        <p:cNvGrpSpPr/>
        <p:nvPr/>
      </p:nvGrpSpPr>
      <p:grpSpPr>
        <a:xfrm>
          <a:off x="0" y="0"/>
          <a:ext cx="0" cy="0"/>
          <a:chOff x="0" y="0"/>
          <a:chExt cx="0" cy="0"/>
        </a:xfrm>
      </p:grpSpPr>
      <p:sp>
        <p:nvSpPr>
          <p:cNvPr id="15374" name="Google Shape;15374;ga2ff256fbf_0_24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5" name="Google Shape;15375;ga2ff256fbf_0_24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a2ff256fbf_0_24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a2ff256fbf_0_24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719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55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179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1420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9846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4607922" y="159125"/>
            <a:ext cx="4368752" cy="4825250"/>
            <a:chOff x="164875" y="162825"/>
            <a:chExt cx="8832900" cy="4825250"/>
          </a:xfrm>
        </p:grpSpPr>
        <p:sp>
          <p:nvSpPr>
            <p:cNvPr id="10" name="Google Shape;10;p2"/>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11" name="Google Shape;11;p2"/>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12" name="Google Shape;12;p2"/>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cxnSp>
        <p:nvCxnSpPr>
          <p:cNvPr id="14" name="Google Shape;14;p2"/>
          <p:cNvCxnSpPr/>
          <p:nvPr/>
        </p:nvCxnSpPr>
        <p:spPr>
          <a:xfrm>
            <a:off x="5120369" y="1669750"/>
            <a:ext cx="3351600" cy="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15;p2"/>
          <p:cNvCxnSpPr/>
          <p:nvPr/>
        </p:nvCxnSpPr>
        <p:spPr>
          <a:xfrm>
            <a:off x="5120369" y="3565200"/>
            <a:ext cx="3351600" cy="0"/>
          </a:xfrm>
          <a:prstGeom prst="straightConnector1">
            <a:avLst/>
          </a:prstGeom>
          <a:noFill/>
          <a:ln w="19050" cap="flat" cmpd="sng">
            <a:solidFill>
              <a:schemeClr val="dk1"/>
            </a:solidFill>
            <a:prstDash val="solid"/>
            <a:round/>
            <a:headEnd type="none" w="med" len="med"/>
            <a:tailEnd type="none" w="med" len="med"/>
          </a:ln>
        </p:spPr>
      </p:cxnSp>
      <p:sp>
        <p:nvSpPr>
          <p:cNvPr id="16" name="Google Shape;16;p2"/>
          <p:cNvSpPr txBox="1">
            <a:spLocks noGrp="1"/>
          </p:cNvSpPr>
          <p:nvPr>
            <p:ph type="ctrTitle"/>
          </p:nvPr>
        </p:nvSpPr>
        <p:spPr>
          <a:xfrm>
            <a:off x="5033375" y="1804174"/>
            <a:ext cx="3525600" cy="17235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5200"/>
              <a:buNone/>
              <a:defRPr sz="5200">
                <a:latin typeface="Lexend Exa"/>
                <a:ea typeface="Lexend Exa"/>
                <a:cs typeface="Lexend Exa"/>
                <a:sym typeface="Lexend Ex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5009069" y="3772920"/>
            <a:ext cx="3574200" cy="31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800"/>
              <a:buNone/>
              <a:defRPr sz="1400">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8" name="Google Shape;18;p2"/>
          <p:cNvCxnSpPr/>
          <p:nvPr/>
        </p:nvCxnSpPr>
        <p:spPr>
          <a:xfrm>
            <a:off x="4619800" y="4984375"/>
            <a:ext cx="43686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APTION_ONLY_1">
    <p:bg>
      <p:bgPr>
        <a:solidFill>
          <a:schemeClr val="dk2"/>
        </a:solidFill>
        <a:effectLst/>
      </p:bgPr>
    </p:bg>
    <p:spTree>
      <p:nvGrpSpPr>
        <p:cNvPr id="1" name="Shape 594"/>
        <p:cNvGrpSpPr/>
        <p:nvPr/>
      </p:nvGrpSpPr>
      <p:grpSpPr>
        <a:xfrm>
          <a:off x="0" y="0"/>
          <a:ext cx="0" cy="0"/>
          <a:chOff x="0" y="0"/>
          <a:chExt cx="0" cy="0"/>
        </a:xfrm>
      </p:grpSpPr>
      <p:grpSp>
        <p:nvGrpSpPr>
          <p:cNvPr id="595" name="Google Shape;595;p56"/>
          <p:cNvGrpSpPr/>
          <p:nvPr/>
        </p:nvGrpSpPr>
        <p:grpSpPr>
          <a:xfrm>
            <a:off x="155550" y="159125"/>
            <a:ext cx="8832900" cy="4825250"/>
            <a:chOff x="164875" y="162825"/>
            <a:chExt cx="8832900" cy="4825250"/>
          </a:xfrm>
        </p:grpSpPr>
        <p:sp>
          <p:nvSpPr>
            <p:cNvPr id="596" name="Google Shape;596;p56"/>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chemeClr val="lt1"/>
              </a:solidFill>
              <a:prstDash val="solid"/>
              <a:round/>
              <a:headEnd type="none" w="med" len="med"/>
              <a:tailEnd type="none" w="med" len="med"/>
            </a:ln>
          </p:spPr>
        </p:sp>
        <p:cxnSp>
          <p:nvCxnSpPr>
            <p:cNvPr id="597" name="Google Shape;597;p56"/>
            <p:cNvCxnSpPr/>
            <p:nvPr/>
          </p:nvCxnSpPr>
          <p:spPr>
            <a:xfrm>
              <a:off x="8978199" y="784475"/>
              <a:ext cx="0" cy="4091700"/>
            </a:xfrm>
            <a:prstGeom prst="straightConnector1">
              <a:avLst/>
            </a:prstGeom>
            <a:noFill/>
            <a:ln w="19050" cap="flat" cmpd="sng">
              <a:solidFill>
                <a:schemeClr val="lt1"/>
              </a:solidFill>
              <a:prstDash val="dot"/>
              <a:round/>
              <a:headEnd type="none" w="med" len="med"/>
              <a:tailEnd type="none" w="med" len="med"/>
            </a:ln>
          </p:spPr>
        </p:cxnSp>
        <p:cxnSp>
          <p:nvCxnSpPr>
            <p:cNvPr id="598" name="Google Shape;598;p56"/>
            <p:cNvCxnSpPr/>
            <p:nvPr/>
          </p:nvCxnSpPr>
          <p:spPr>
            <a:xfrm>
              <a:off x="164875" y="4988075"/>
              <a:ext cx="8832900" cy="0"/>
            </a:xfrm>
            <a:prstGeom prst="straightConnector1">
              <a:avLst/>
            </a:prstGeom>
            <a:noFill/>
            <a:ln w="19050" cap="flat" cmpd="sng">
              <a:solidFill>
                <a:schemeClr val="lt1"/>
              </a:solidFill>
              <a:prstDash val="solid"/>
              <a:round/>
              <a:headEnd type="none" w="med" len="med"/>
              <a:tailEnd type="none" w="med" len="med"/>
            </a:ln>
          </p:spPr>
        </p:cxnSp>
        <p:cxnSp>
          <p:nvCxnSpPr>
            <p:cNvPr id="599" name="Google Shape;599;p56"/>
            <p:cNvCxnSpPr/>
            <p:nvPr/>
          </p:nvCxnSpPr>
          <p:spPr>
            <a:xfrm>
              <a:off x="169011" y="784475"/>
              <a:ext cx="0" cy="4091700"/>
            </a:xfrm>
            <a:prstGeom prst="straightConnector1">
              <a:avLst/>
            </a:prstGeom>
            <a:noFill/>
            <a:ln w="19050" cap="flat" cmpd="sng">
              <a:solidFill>
                <a:schemeClr val="lt1"/>
              </a:solidFill>
              <a:prstDash val="dot"/>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0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968050" y="1950082"/>
            <a:ext cx="3456000" cy="592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grpSp>
        <p:nvGrpSpPr>
          <p:cNvPr id="21" name="Google Shape;21;p3"/>
          <p:cNvGrpSpPr/>
          <p:nvPr/>
        </p:nvGrpSpPr>
        <p:grpSpPr>
          <a:xfrm>
            <a:off x="155550" y="159125"/>
            <a:ext cx="8832900" cy="4825250"/>
            <a:chOff x="164875" y="162825"/>
            <a:chExt cx="8832900" cy="4825250"/>
          </a:xfrm>
        </p:grpSpPr>
        <p:sp>
          <p:nvSpPr>
            <p:cNvPr id="22" name="Google Shape;22;p3"/>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23" name="Google Shape;23;p3"/>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24" name="Google Shape;24;p3"/>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25" name="Google Shape;25;p3"/>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26" name="Google Shape;26;p3"/>
          <p:cNvSpPr txBox="1">
            <a:spLocks noGrp="1"/>
          </p:cNvSpPr>
          <p:nvPr>
            <p:ph type="title" idx="2" hasCustomPrompt="1"/>
          </p:nvPr>
        </p:nvSpPr>
        <p:spPr>
          <a:xfrm>
            <a:off x="1258838" y="1834875"/>
            <a:ext cx="2780100" cy="133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8000">
                <a:solidFill>
                  <a:schemeClr val="accent4"/>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 name="Google Shape;27;p3"/>
          <p:cNvSpPr txBox="1">
            <a:spLocks noGrp="1"/>
          </p:cNvSpPr>
          <p:nvPr>
            <p:ph type="subTitle" idx="1"/>
          </p:nvPr>
        </p:nvSpPr>
        <p:spPr>
          <a:xfrm>
            <a:off x="4968050" y="2685375"/>
            <a:ext cx="2135400" cy="592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54"/>
        <p:cNvGrpSpPr/>
        <p:nvPr/>
      </p:nvGrpSpPr>
      <p:grpSpPr>
        <a:xfrm>
          <a:off x="0" y="0"/>
          <a:ext cx="0" cy="0"/>
          <a:chOff x="0" y="0"/>
          <a:chExt cx="0" cy="0"/>
        </a:xfrm>
      </p:grpSpPr>
      <p:grpSp>
        <p:nvGrpSpPr>
          <p:cNvPr id="55" name="Google Shape;55;p7"/>
          <p:cNvGrpSpPr/>
          <p:nvPr/>
        </p:nvGrpSpPr>
        <p:grpSpPr>
          <a:xfrm>
            <a:off x="155550" y="159125"/>
            <a:ext cx="8832900" cy="4825250"/>
            <a:chOff x="164875" y="162825"/>
            <a:chExt cx="8832900" cy="4825250"/>
          </a:xfrm>
        </p:grpSpPr>
        <p:sp>
          <p:nvSpPr>
            <p:cNvPr id="56" name="Google Shape;56;p7"/>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7" name="Google Shape;57;p7"/>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8" name="Google Shape;58;p7"/>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59" name="Google Shape;59;p7"/>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60" name="Google Shape;60;p7"/>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7"/>
          <p:cNvSpPr txBox="1">
            <a:spLocks noGrp="1"/>
          </p:cNvSpPr>
          <p:nvPr>
            <p:ph type="body" idx="1"/>
          </p:nvPr>
        </p:nvSpPr>
        <p:spPr>
          <a:xfrm>
            <a:off x="738925" y="1809800"/>
            <a:ext cx="3274500" cy="2461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142850"/>
              </a:buClr>
              <a:buSzPts val="1400"/>
              <a:buChar char="●"/>
              <a:defRPr/>
            </a:lvl1pPr>
            <a:lvl2pPr marL="914400" lvl="1" indent="-317500" rtl="0">
              <a:lnSpc>
                <a:spcPct val="100000"/>
              </a:lnSpc>
              <a:spcBef>
                <a:spcPts val="1000"/>
              </a:spcBef>
              <a:spcAft>
                <a:spcPts val="0"/>
              </a:spcAft>
              <a:buClr>
                <a:srgbClr val="142850"/>
              </a:buClr>
              <a:buSzPts val="1400"/>
              <a:buChar char="○"/>
              <a:defRPr/>
            </a:lvl2pPr>
            <a:lvl3pPr marL="1371600" lvl="2" indent="-317500" rtl="0">
              <a:lnSpc>
                <a:spcPct val="100000"/>
              </a:lnSpc>
              <a:spcBef>
                <a:spcPts val="0"/>
              </a:spcBef>
              <a:spcAft>
                <a:spcPts val="0"/>
              </a:spcAft>
              <a:buClr>
                <a:srgbClr val="142850"/>
              </a:buClr>
              <a:buSzPts val="1400"/>
              <a:buChar char="■"/>
              <a:defRPr/>
            </a:lvl3pPr>
            <a:lvl4pPr marL="1828800" lvl="3" indent="-317500" rtl="0">
              <a:lnSpc>
                <a:spcPct val="100000"/>
              </a:lnSpc>
              <a:spcBef>
                <a:spcPts val="0"/>
              </a:spcBef>
              <a:spcAft>
                <a:spcPts val="0"/>
              </a:spcAft>
              <a:buClr>
                <a:srgbClr val="142850"/>
              </a:buClr>
              <a:buSzPts val="1400"/>
              <a:buChar char="●"/>
              <a:defRPr/>
            </a:lvl4pPr>
            <a:lvl5pPr marL="2286000" lvl="4" indent="-317500" rtl="0">
              <a:lnSpc>
                <a:spcPct val="100000"/>
              </a:lnSpc>
              <a:spcBef>
                <a:spcPts val="0"/>
              </a:spcBef>
              <a:spcAft>
                <a:spcPts val="0"/>
              </a:spcAft>
              <a:buClr>
                <a:srgbClr val="142850"/>
              </a:buClr>
              <a:buSzPts val="1400"/>
              <a:buChar char="○"/>
              <a:defRPr/>
            </a:lvl5pPr>
            <a:lvl6pPr marL="2743200" lvl="5" indent="-317500" rtl="0">
              <a:lnSpc>
                <a:spcPct val="100000"/>
              </a:lnSpc>
              <a:spcBef>
                <a:spcPts val="0"/>
              </a:spcBef>
              <a:spcAft>
                <a:spcPts val="0"/>
              </a:spcAft>
              <a:buClr>
                <a:srgbClr val="142850"/>
              </a:buClr>
              <a:buSzPts val="1400"/>
              <a:buChar char="■"/>
              <a:defRPr/>
            </a:lvl6pPr>
            <a:lvl7pPr marL="3200400" lvl="6" indent="-317500" rtl="0">
              <a:lnSpc>
                <a:spcPct val="100000"/>
              </a:lnSpc>
              <a:spcBef>
                <a:spcPts val="0"/>
              </a:spcBef>
              <a:spcAft>
                <a:spcPts val="0"/>
              </a:spcAft>
              <a:buClr>
                <a:srgbClr val="142850"/>
              </a:buClr>
              <a:buSzPts val="1400"/>
              <a:buChar char="●"/>
              <a:defRPr/>
            </a:lvl7pPr>
            <a:lvl8pPr marL="3657600" lvl="7" indent="-317500" rtl="0">
              <a:lnSpc>
                <a:spcPct val="100000"/>
              </a:lnSpc>
              <a:spcBef>
                <a:spcPts val="0"/>
              </a:spcBef>
              <a:spcAft>
                <a:spcPts val="0"/>
              </a:spcAft>
              <a:buClr>
                <a:srgbClr val="142850"/>
              </a:buClr>
              <a:buSzPts val="1400"/>
              <a:buChar char="○"/>
              <a:defRPr/>
            </a:lvl8pPr>
            <a:lvl9pPr marL="4114800" lvl="8" indent="-317500" rtl="0">
              <a:lnSpc>
                <a:spcPct val="100000"/>
              </a:lnSpc>
              <a:spcBef>
                <a:spcPts val="0"/>
              </a:spcBef>
              <a:spcAft>
                <a:spcPts val="0"/>
              </a:spcAft>
              <a:buClr>
                <a:srgbClr val="142850"/>
              </a:buClr>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TITLE_ONLY_1">
    <p:bg>
      <p:bgPr>
        <a:solidFill>
          <a:schemeClr val="lt1"/>
        </a:solidFill>
        <a:effectLst/>
      </p:bgPr>
    </p:bg>
    <p:spTree>
      <p:nvGrpSpPr>
        <p:cNvPr id="1" name="Shape 111"/>
        <p:cNvGrpSpPr/>
        <p:nvPr/>
      </p:nvGrpSpPr>
      <p:grpSpPr>
        <a:xfrm>
          <a:off x="0" y="0"/>
          <a:ext cx="0" cy="0"/>
          <a:chOff x="0" y="0"/>
          <a:chExt cx="0" cy="0"/>
        </a:xfrm>
      </p:grpSpPr>
      <p:grpSp>
        <p:nvGrpSpPr>
          <p:cNvPr id="112" name="Google Shape;112;p13"/>
          <p:cNvGrpSpPr/>
          <p:nvPr/>
        </p:nvGrpSpPr>
        <p:grpSpPr>
          <a:xfrm>
            <a:off x="155550" y="159125"/>
            <a:ext cx="8832900" cy="4825250"/>
            <a:chOff x="164875" y="162825"/>
            <a:chExt cx="8832900" cy="4825250"/>
          </a:xfrm>
        </p:grpSpPr>
        <p:sp>
          <p:nvSpPr>
            <p:cNvPr id="113" name="Google Shape;113;p13"/>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114" name="Google Shape;114;p13"/>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115" name="Google Shape;115;p13"/>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116" name="Google Shape;116;p13"/>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117" name="Google Shape;117;p13"/>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13"/>
          <p:cNvSpPr txBox="1">
            <a:spLocks noGrp="1"/>
          </p:cNvSpPr>
          <p:nvPr>
            <p:ph type="title" idx="2" hasCustomPrompt="1"/>
          </p:nvPr>
        </p:nvSpPr>
        <p:spPr>
          <a:xfrm>
            <a:off x="720000" y="1231823"/>
            <a:ext cx="1365600" cy="1010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66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19" name="Google Shape;119;p13"/>
          <p:cNvSpPr txBox="1">
            <a:spLocks noGrp="1"/>
          </p:cNvSpPr>
          <p:nvPr>
            <p:ph type="subTitle" idx="1"/>
          </p:nvPr>
        </p:nvSpPr>
        <p:spPr>
          <a:xfrm>
            <a:off x="2230550" y="1664131"/>
            <a:ext cx="1827300" cy="572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3"/>
          <p:cNvSpPr txBox="1">
            <a:spLocks noGrp="1"/>
          </p:cNvSpPr>
          <p:nvPr>
            <p:ph type="subTitle" idx="3"/>
          </p:nvPr>
        </p:nvSpPr>
        <p:spPr>
          <a:xfrm>
            <a:off x="2230550" y="1376678"/>
            <a:ext cx="18273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21" name="Google Shape;121;p13"/>
          <p:cNvSpPr txBox="1">
            <a:spLocks noGrp="1"/>
          </p:cNvSpPr>
          <p:nvPr>
            <p:ph type="title" idx="4" hasCustomPrompt="1"/>
          </p:nvPr>
        </p:nvSpPr>
        <p:spPr>
          <a:xfrm>
            <a:off x="4740400" y="1231823"/>
            <a:ext cx="1365600" cy="1010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66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22" name="Google Shape;122;p13"/>
          <p:cNvSpPr txBox="1">
            <a:spLocks noGrp="1"/>
          </p:cNvSpPr>
          <p:nvPr>
            <p:ph type="subTitle" idx="5"/>
          </p:nvPr>
        </p:nvSpPr>
        <p:spPr>
          <a:xfrm>
            <a:off x="6291900" y="1664131"/>
            <a:ext cx="182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3" name="Google Shape;123;p13"/>
          <p:cNvSpPr txBox="1">
            <a:spLocks noGrp="1"/>
          </p:cNvSpPr>
          <p:nvPr>
            <p:ph type="subTitle" idx="6"/>
          </p:nvPr>
        </p:nvSpPr>
        <p:spPr>
          <a:xfrm>
            <a:off x="6291900" y="1376678"/>
            <a:ext cx="18273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24" name="Google Shape;124;p13"/>
          <p:cNvSpPr txBox="1">
            <a:spLocks noGrp="1"/>
          </p:cNvSpPr>
          <p:nvPr>
            <p:ph type="title" idx="7" hasCustomPrompt="1"/>
          </p:nvPr>
        </p:nvSpPr>
        <p:spPr>
          <a:xfrm>
            <a:off x="720000" y="2449189"/>
            <a:ext cx="1365600" cy="1010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66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25" name="Google Shape;125;p13"/>
          <p:cNvSpPr txBox="1">
            <a:spLocks noGrp="1"/>
          </p:cNvSpPr>
          <p:nvPr>
            <p:ph type="subTitle" idx="8"/>
          </p:nvPr>
        </p:nvSpPr>
        <p:spPr>
          <a:xfrm>
            <a:off x="2230550" y="2883387"/>
            <a:ext cx="182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13"/>
          <p:cNvSpPr txBox="1">
            <a:spLocks noGrp="1"/>
          </p:cNvSpPr>
          <p:nvPr>
            <p:ph type="subTitle" idx="9"/>
          </p:nvPr>
        </p:nvSpPr>
        <p:spPr>
          <a:xfrm>
            <a:off x="2230550" y="2588838"/>
            <a:ext cx="18273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27" name="Google Shape;127;p13"/>
          <p:cNvSpPr txBox="1">
            <a:spLocks noGrp="1"/>
          </p:cNvSpPr>
          <p:nvPr>
            <p:ph type="title" idx="13" hasCustomPrompt="1"/>
          </p:nvPr>
        </p:nvSpPr>
        <p:spPr>
          <a:xfrm>
            <a:off x="4740400" y="2449189"/>
            <a:ext cx="1365600" cy="1010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66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28" name="Google Shape;128;p13"/>
          <p:cNvSpPr txBox="1">
            <a:spLocks noGrp="1"/>
          </p:cNvSpPr>
          <p:nvPr>
            <p:ph type="subTitle" idx="14"/>
          </p:nvPr>
        </p:nvSpPr>
        <p:spPr>
          <a:xfrm>
            <a:off x="6291900" y="2883387"/>
            <a:ext cx="182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9" name="Google Shape;129;p13"/>
          <p:cNvSpPr txBox="1">
            <a:spLocks noGrp="1"/>
          </p:cNvSpPr>
          <p:nvPr>
            <p:ph type="subTitle" idx="15"/>
          </p:nvPr>
        </p:nvSpPr>
        <p:spPr>
          <a:xfrm>
            <a:off x="6291900" y="2588838"/>
            <a:ext cx="18273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
  <p:cSld name="CUSTOM_3">
    <p:spTree>
      <p:nvGrpSpPr>
        <p:cNvPr id="1" name="Shape 163"/>
        <p:cNvGrpSpPr/>
        <p:nvPr/>
      </p:nvGrpSpPr>
      <p:grpSpPr>
        <a:xfrm>
          <a:off x="0" y="0"/>
          <a:ext cx="0" cy="0"/>
          <a:chOff x="0" y="0"/>
          <a:chExt cx="0" cy="0"/>
        </a:xfrm>
      </p:grpSpPr>
      <p:grpSp>
        <p:nvGrpSpPr>
          <p:cNvPr id="164" name="Google Shape;164;p16"/>
          <p:cNvGrpSpPr/>
          <p:nvPr/>
        </p:nvGrpSpPr>
        <p:grpSpPr>
          <a:xfrm rot="10800000" flipH="1">
            <a:off x="155550" y="159125"/>
            <a:ext cx="8832900" cy="4825250"/>
            <a:chOff x="164875" y="162825"/>
            <a:chExt cx="8832900" cy="4825250"/>
          </a:xfrm>
        </p:grpSpPr>
        <p:sp>
          <p:nvSpPr>
            <p:cNvPr id="165" name="Google Shape;165;p16"/>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166" name="Google Shape;166;p16"/>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167" name="Google Shape;167;p16"/>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168" name="Google Shape;168;p16"/>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169" name="Google Shape;169;p16"/>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0" name="Google Shape;170;p16"/>
          <p:cNvSpPr txBox="1">
            <a:spLocks noGrp="1"/>
          </p:cNvSpPr>
          <p:nvPr>
            <p:ph type="subTitle" idx="1"/>
          </p:nvPr>
        </p:nvSpPr>
        <p:spPr>
          <a:xfrm>
            <a:off x="3579382" y="1959537"/>
            <a:ext cx="2311500" cy="789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1" name="Google Shape;171;p16"/>
          <p:cNvSpPr txBox="1">
            <a:spLocks noGrp="1"/>
          </p:cNvSpPr>
          <p:nvPr>
            <p:ph type="subTitle" idx="2"/>
          </p:nvPr>
        </p:nvSpPr>
        <p:spPr>
          <a:xfrm>
            <a:off x="3579382" y="1513862"/>
            <a:ext cx="23115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72" name="Google Shape;172;p16"/>
          <p:cNvSpPr txBox="1">
            <a:spLocks noGrp="1"/>
          </p:cNvSpPr>
          <p:nvPr>
            <p:ph type="subTitle" idx="3"/>
          </p:nvPr>
        </p:nvSpPr>
        <p:spPr>
          <a:xfrm>
            <a:off x="6116285" y="1959323"/>
            <a:ext cx="2311500" cy="789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3" name="Google Shape;173;p16"/>
          <p:cNvSpPr txBox="1">
            <a:spLocks noGrp="1"/>
          </p:cNvSpPr>
          <p:nvPr>
            <p:ph type="subTitle" idx="4"/>
          </p:nvPr>
        </p:nvSpPr>
        <p:spPr>
          <a:xfrm>
            <a:off x="6116280" y="1513649"/>
            <a:ext cx="23115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74" name="Google Shape;174;p16"/>
          <p:cNvSpPr txBox="1">
            <a:spLocks noGrp="1"/>
          </p:cNvSpPr>
          <p:nvPr>
            <p:ph type="subTitle" idx="5"/>
          </p:nvPr>
        </p:nvSpPr>
        <p:spPr>
          <a:xfrm>
            <a:off x="3579382" y="3708439"/>
            <a:ext cx="2311500" cy="789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5" name="Google Shape;175;p16"/>
          <p:cNvSpPr txBox="1">
            <a:spLocks noGrp="1"/>
          </p:cNvSpPr>
          <p:nvPr>
            <p:ph type="subTitle" idx="6"/>
          </p:nvPr>
        </p:nvSpPr>
        <p:spPr>
          <a:xfrm>
            <a:off x="3579382" y="3245264"/>
            <a:ext cx="23115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76" name="Google Shape;176;p16"/>
          <p:cNvSpPr txBox="1">
            <a:spLocks noGrp="1"/>
          </p:cNvSpPr>
          <p:nvPr>
            <p:ph type="subTitle" idx="7"/>
          </p:nvPr>
        </p:nvSpPr>
        <p:spPr>
          <a:xfrm>
            <a:off x="6116285" y="3708439"/>
            <a:ext cx="2311500" cy="789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7" name="Google Shape;177;p16"/>
          <p:cNvSpPr txBox="1">
            <a:spLocks noGrp="1"/>
          </p:cNvSpPr>
          <p:nvPr>
            <p:ph type="subTitle" idx="8"/>
          </p:nvPr>
        </p:nvSpPr>
        <p:spPr>
          <a:xfrm>
            <a:off x="6116280" y="3250064"/>
            <a:ext cx="23115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TITLE_ONLY_1_1_1_1">
    <p:bg>
      <p:bgPr>
        <a:solidFill>
          <a:schemeClr val="lt1"/>
        </a:solidFill>
        <a:effectLst/>
      </p:bgPr>
    </p:bg>
    <p:spTree>
      <p:nvGrpSpPr>
        <p:cNvPr id="1" name="Shape 575"/>
        <p:cNvGrpSpPr/>
        <p:nvPr/>
      </p:nvGrpSpPr>
      <p:grpSpPr>
        <a:xfrm>
          <a:off x="0" y="0"/>
          <a:ext cx="0" cy="0"/>
          <a:chOff x="0" y="0"/>
          <a:chExt cx="0" cy="0"/>
        </a:xfrm>
      </p:grpSpPr>
      <p:grpSp>
        <p:nvGrpSpPr>
          <p:cNvPr id="576" name="Google Shape;576;p53"/>
          <p:cNvGrpSpPr/>
          <p:nvPr/>
        </p:nvGrpSpPr>
        <p:grpSpPr>
          <a:xfrm>
            <a:off x="155550" y="159125"/>
            <a:ext cx="8832900" cy="4825250"/>
            <a:chOff x="164875" y="162825"/>
            <a:chExt cx="8832900" cy="4825250"/>
          </a:xfrm>
        </p:grpSpPr>
        <p:sp>
          <p:nvSpPr>
            <p:cNvPr id="577" name="Google Shape;577;p53"/>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78" name="Google Shape;578;p53"/>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79" name="Google Shape;579;p53"/>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580" name="Google Shape;580;p53"/>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31">
    <p:spTree>
      <p:nvGrpSpPr>
        <p:cNvPr id="1" name="Shape 581"/>
        <p:cNvGrpSpPr/>
        <p:nvPr/>
      </p:nvGrpSpPr>
      <p:grpSpPr>
        <a:xfrm>
          <a:off x="0" y="0"/>
          <a:ext cx="0" cy="0"/>
          <a:chOff x="0" y="0"/>
          <a:chExt cx="0" cy="0"/>
        </a:xfrm>
      </p:grpSpPr>
      <p:grpSp>
        <p:nvGrpSpPr>
          <p:cNvPr id="582" name="Google Shape;582;p54"/>
          <p:cNvGrpSpPr/>
          <p:nvPr/>
        </p:nvGrpSpPr>
        <p:grpSpPr>
          <a:xfrm rot="10800000" flipH="1">
            <a:off x="155550" y="159125"/>
            <a:ext cx="8832900" cy="4825250"/>
            <a:chOff x="164875" y="162825"/>
            <a:chExt cx="8832900" cy="4825250"/>
          </a:xfrm>
        </p:grpSpPr>
        <p:sp>
          <p:nvSpPr>
            <p:cNvPr id="583" name="Google Shape;583;p54"/>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84" name="Google Shape;584;p54"/>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85" name="Google Shape;585;p54"/>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586" name="Google Shape;586;p54"/>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587" name="Google Shape;587;p54"/>
          <p:cNvSpPr/>
          <p:nvPr/>
        </p:nvSpPr>
        <p:spPr>
          <a:xfrm>
            <a:off x="2667000" y="1052550"/>
            <a:ext cx="3810000" cy="3038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32">
    <p:spTree>
      <p:nvGrpSpPr>
        <p:cNvPr id="1" name="Shape 588"/>
        <p:cNvGrpSpPr/>
        <p:nvPr/>
      </p:nvGrpSpPr>
      <p:grpSpPr>
        <a:xfrm>
          <a:off x="0" y="0"/>
          <a:ext cx="0" cy="0"/>
          <a:chOff x="0" y="0"/>
          <a:chExt cx="0" cy="0"/>
        </a:xfrm>
      </p:grpSpPr>
      <p:grpSp>
        <p:nvGrpSpPr>
          <p:cNvPr id="589" name="Google Shape;589;p55"/>
          <p:cNvGrpSpPr/>
          <p:nvPr/>
        </p:nvGrpSpPr>
        <p:grpSpPr>
          <a:xfrm rot="10800000" flipH="1">
            <a:off x="155550" y="159125"/>
            <a:ext cx="8832900" cy="4825250"/>
            <a:chOff x="164875" y="162825"/>
            <a:chExt cx="8832900" cy="4825250"/>
          </a:xfrm>
        </p:grpSpPr>
        <p:sp>
          <p:nvSpPr>
            <p:cNvPr id="590" name="Google Shape;590;p55"/>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91" name="Google Shape;591;p55"/>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92" name="Google Shape;592;p55"/>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593" name="Google Shape;593;p55"/>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4725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1pPr>
            <a:lvl2pPr lvl="1">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2pPr>
            <a:lvl3pPr lvl="2">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3pPr>
            <a:lvl4pPr lvl="3">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4pPr>
            <a:lvl5pPr lvl="4">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5pPr>
            <a:lvl6pPr lvl="5">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6pPr>
            <a:lvl7pPr lvl="6">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7pPr>
            <a:lvl8pPr lvl="7">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8pPr>
            <a:lvl9pPr lvl="8">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9pPr>
          </a:lstStyle>
          <a:p>
            <a:endParaRPr/>
          </a:p>
        </p:txBody>
      </p:sp>
      <p:sp>
        <p:nvSpPr>
          <p:cNvPr id="7" name="Google Shape;7;p1"/>
          <p:cNvSpPr txBox="1">
            <a:spLocks noGrp="1"/>
          </p:cNvSpPr>
          <p:nvPr>
            <p:ph type="body" idx="1"/>
          </p:nvPr>
        </p:nvSpPr>
        <p:spPr>
          <a:xfrm>
            <a:off x="720000" y="1342175"/>
            <a:ext cx="7704000" cy="32613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1pPr>
            <a:lvl2pPr marL="914400" lvl="1"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2pPr>
            <a:lvl3pPr marL="1371600" lvl="2"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3pPr>
            <a:lvl4pPr marL="1828800" lvl="3"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4pPr>
            <a:lvl5pPr marL="2286000" lvl="4"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5pPr>
            <a:lvl6pPr marL="2743200" lvl="5"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6pPr>
            <a:lvl7pPr marL="3200400" lvl="6"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7pPr>
            <a:lvl8pPr marL="3657600" lvl="7"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8pPr>
            <a:lvl9pPr marL="4114800" lvl="8"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2" r:id="rId6"/>
    <p:sldLayoutId id="2147483699" r:id="rId7"/>
    <p:sldLayoutId id="2147483700" r:id="rId8"/>
    <p:sldLayoutId id="2147483701" r:id="rId9"/>
    <p:sldLayoutId id="214748370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00"/>
        <p:cNvGrpSpPr/>
        <p:nvPr/>
      </p:nvGrpSpPr>
      <p:grpSpPr>
        <a:xfrm>
          <a:off x="0" y="0"/>
          <a:ext cx="0" cy="0"/>
          <a:chOff x="0" y="0"/>
          <a:chExt cx="0" cy="0"/>
        </a:xfrm>
      </p:grpSpPr>
      <p:sp>
        <p:nvSpPr>
          <p:cNvPr id="601" name="Google Shape;601;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02" name="Google Shape;602;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yset.com/?utm_source=slidesgo.com&amp;utm_medium=referral-content&amp;utm_campaign=stories-by-freepik&amp;utm_term=stories-by-freepik&amp;utm_content=featur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27.gif"/><Relationship Id="rId2" Type="http://schemas.openxmlformats.org/officeDocument/2006/relationships/notesSlide" Target="../notesSlides/notesSlide23.xml"/><Relationship Id="rId1" Type="http://schemas.openxmlformats.org/officeDocument/2006/relationships/slideLayout" Target="../slideLayouts/slideLayout11.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26.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25.gif"/><Relationship Id="rId4" Type="http://schemas.openxmlformats.org/officeDocument/2006/relationships/image" Target="../media/image23.gif"/><Relationship Id="rId9" Type="http://schemas.openxmlformats.org/officeDocument/2006/relationships/image" Target="../media/image24.gif"/></Relationships>
</file>

<file path=ppt/slides/_rels/slide24.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7"/>
        <p:cNvGrpSpPr/>
        <p:nvPr/>
      </p:nvGrpSpPr>
      <p:grpSpPr>
        <a:xfrm>
          <a:off x="0" y="0"/>
          <a:ext cx="0" cy="0"/>
          <a:chOff x="0" y="0"/>
          <a:chExt cx="0" cy="0"/>
        </a:xfrm>
      </p:grpSpPr>
      <p:sp>
        <p:nvSpPr>
          <p:cNvPr id="608" name="Google Shape;608;p59"/>
          <p:cNvSpPr txBox="1">
            <a:spLocks noGrp="1"/>
          </p:cNvSpPr>
          <p:nvPr>
            <p:ph type="ctrTitle"/>
          </p:nvPr>
        </p:nvSpPr>
        <p:spPr>
          <a:xfrm>
            <a:off x="4571999" y="1621697"/>
            <a:ext cx="4389625" cy="1905977"/>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800" b="1" dirty="0"/>
              <a:t>PROYECTO ETL</a:t>
            </a:r>
            <a:br>
              <a:rPr lang="en" sz="1800" b="1" dirty="0"/>
            </a:br>
            <a:r>
              <a:rPr lang="en" sz="1800" b="1" dirty="0"/>
              <a:t>COFFEE SHOP ARQUITECTURA</a:t>
            </a:r>
            <a:br>
              <a:rPr lang="en" sz="1800" b="1" dirty="0"/>
            </a:br>
            <a:r>
              <a:rPr lang="en" sz="1800" b="1" dirty="0"/>
              <a:t>MEDALLION</a:t>
            </a:r>
            <a:br>
              <a:rPr lang="en" sz="1800" dirty="0"/>
            </a:br>
            <a:r>
              <a:rPr lang="en" sz="5000" dirty="0"/>
              <a:t> </a:t>
            </a:r>
            <a:r>
              <a:rPr lang="en" sz="2000" dirty="0">
                <a:solidFill>
                  <a:schemeClr val="dk1"/>
                </a:solidFill>
              </a:rPr>
              <a:t>Smart Data</a:t>
            </a:r>
            <a:endParaRPr sz="2000" dirty="0"/>
          </a:p>
        </p:txBody>
      </p:sp>
      <p:pic>
        <p:nvPicPr>
          <p:cNvPr id="609" name="Google Shape;609;p59"/>
          <p:cNvPicPr preferRelativeResize="0"/>
          <p:nvPr/>
        </p:nvPicPr>
        <p:blipFill rotWithShape="1">
          <a:blip r:embed="rId3">
            <a:alphaModFix/>
          </a:blip>
          <a:srcRect l="6695" r="4973"/>
          <a:stretch/>
        </p:blipFill>
        <p:spPr>
          <a:xfrm>
            <a:off x="182375" y="149200"/>
            <a:ext cx="4279699" cy="4845149"/>
          </a:xfrm>
          <a:prstGeom prst="rect">
            <a:avLst/>
          </a:prstGeom>
          <a:noFill/>
          <a:ln>
            <a:noFill/>
          </a:ln>
        </p:spPr>
      </p:pic>
      <p:sp>
        <p:nvSpPr>
          <p:cNvPr id="610" name="Google Shape;610;p59"/>
          <p:cNvSpPr txBox="1">
            <a:spLocks noGrp="1"/>
          </p:cNvSpPr>
          <p:nvPr>
            <p:ph type="subTitle" idx="1"/>
          </p:nvPr>
        </p:nvSpPr>
        <p:spPr>
          <a:xfrm>
            <a:off x="5035583" y="4477999"/>
            <a:ext cx="3574200" cy="31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Luis Alberto Chapoñan Tejada</a:t>
            </a:r>
            <a:endParaRPr dirty="0"/>
          </a:p>
        </p:txBody>
      </p:sp>
      <p:grpSp>
        <p:nvGrpSpPr>
          <p:cNvPr id="611" name="Google Shape;611;p59"/>
          <p:cNvGrpSpPr/>
          <p:nvPr/>
        </p:nvGrpSpPr>
        <p:grpSpPr>
          <a:xfrm>
            <a:off x="5551288" y="1107432"/>
            <a:ext cx="405100" cy="388975"/>
            <a:chOff x="6241725" y="1380875"/>
            <a:chExt cx="405100" cy="388975"/>
          </a:xfrm>
        </p:grpSpPr>
        <p:sp>
          <p:nvSpPr>
            <p:cNvPr id="612" name="Google Shape;612;p59"/>
            <p:cNvSpPr/>
            <p:nvPr/>
          </p:nvSpPr>
          <p:spPr>
            <a:xfrm>
              <a:off x="6418250" y="1380875"/>
              <a:ext cx="21850" cy="112100"/>
            </a:xfrm>
            <a:custGeom>
              <a:avLst/>
              <a:gdLst/>
              <a:ahLst/>
              <a:cxnLst/>
              <a:rect l="l" t="t" r="r" b="b"/>
              <a:pathLst>
                <a:path w="874" h="4484" extrusionOk="0">
                  <a:moveTo>
                    <a:pt x="605" y="0"/>
                  </a:moveTo>
                  <a:cubicBezTo>
                    <a:pt x="471" y="0"/>
                    <a:pt x="350" y="122"/>
                    <a:pt x="350" y="256"/>
                  </a:cubicBezTo>
                  <a:cubicBezTo>
                    <a:pt x="350" y="524"/>
                    <a:pt x="283" y="645"/>
                    <a:pt x="202" y="793"/>
                  </a:cubicBezTo>
                  <a:cubicBezTo>
                    <a:pt x="108" y="981"/>
                    <a:pt x="1" y="1181"/>
                    <a:pt x="1" y="1584"/>
                  </a:cubicBezTo>
                  <a:cubicBezTo>
                    <a:pt x="1" y="1974"/>
                    <a:pt x="108" y="2175"/>
                    <a:pt x="202" y="2363"/>
                  </a:cubicBezTo>
                  <a:cubicBezTo>
                    <a:pt x="283" y="2511"/>
                    <a:pt x="350" y="2631"/>
                    <a:pt x="350" y="2900"/>
                  </a:cubicBezTo>
                  <a:cubicBezTo>
                    <a:pt x="350" y="3168"/>
                    <a:pt x="283" y="3290"/>
                    <a:pt x="202" y="3437"/>
                  </a:cubicBezTo>
                  <a:cubicBezTo>
                    <a:pt x="108" y="3625"/>
                    <a:pt x="1" y="3826"/>
                    <a:pt x="1" y="4229"/>
                  </a:cubicBezTo>
                  <a:cubicBezTo>
                    <a:pt x="1" y="4363"/>
                    <a:pt x="122" y="4484"/>
                    <a:pt x="269" y="4484"/>
                  </a:cubicBezTo>
                  <a:cubicBezTo>
                    <a:pt x="403" y="4484"/>
                    <a:pt x="525" y="4363"/>
                    <a:pt x="525" y="4229"/>
                  </a:cubicBezTo>
                  <a:cubicBezTo>
                    <a:pt x="525" y="3961"/>
                    <a:pt x="591" y="3839"/>
                    <a:pt x="672" y="3678"/>
                  </a:cubicBezTo>
                  <a:cubicBezTo>
                    <a:pt x="766" y="3504"/>
                    <a:pt x="874" y="3290"/>
                    <a:pt x="874" y="2900"/>
                  </a:cubicBezTo>
                  <a:cubicBezTo>
                    <a:pt x="874" y="2511"/>
                    <a:pt x="766" y="2296"/>
                    <a:pt x="672" y="2121"/>
                  </a:cubicBezTo>
                  <a:cubicBezTo>
                    <a:pt x="591" y="1974"/>
                    <a:pt x="525" y="1853"/>
                    <a:pt x="525" y="1584"/>
                  </a:cubicBezTo>
                  <a:cubicBezTo>
                    <a:pt x="525" y="1316"/>
                    <a:pt x="591" y="1195"/>
                    <a:pt x="672" y="1034"/>
                  </a:cubicBezTo>
                  <a:cubicBezTo>
                    <a:pt x="766" y="859"/>
                    <a:pt x="874" y="645"/>
                    <a:pt x="874" y="256"/>
                  </a:cubicBezTo>
                  <a:cubicBezTo>
                    <a:pt x="874" y="122"/>
                    <a:pt x="752"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9"/>
            <p:cNvSpPr/>
            <p:nvPr/>
          </p:nvSpPr>
          <p:spPr>
            <a:xfrm>
              <a:off x="6470275" y="1380875"/>
              <a:ext cx="21500" cy="112100"/>
            </a:xfrm>
            <a:custGeom>
              <a:avLst/>
              <a:gdLst/>
              <a:ahLst/>
              <a:cxnLst/>
              <a:rect l="l" t="t" r="r" b="b"/>
              <a:pathLst>
                <a:path w="860" h="4484" extrusionOk="0">
                  <a:moveTo>
                    <a:pt x="591" y="0"/>
                  </a:moveTo>
                  <a:cubicBezTo>
                    <a:pt x="457" y="0"/>
                    <a:pt x="336" y="122"/>
                    <a:pt x="336" y="256"/>
                  </a:cubicBezTo>
                  <a:cubicBezTo>
                    <a:pt x="336" y="524"/>
                    <a:pt x="282" y="645"/>
                    <a:pt x="202" y="793"/>
                  </a:cubicBezTo>
                  <a:cubicBezTo>
                    <a:pt x="108" y="981"/>
                    <a:pt x="1" y="1181"/>
                    <a:pt x="1" y="1584"/>
                  </a:cubicBezTo>
                  <a:cubicBezTo>
                    <a:pt x="1" y="1974"/>
                    <a:pt x="108" y="2175"/>
                    <a:pt x="202" y="2363"/>
                  </a:cubicBezTo>
                  <a:cubicBezTo>
                    <a:pt x="282" y="2511"/>
                    <a:pt x="336" y="2631"/>
                    <a:pt x="336" y="2900"/>
                  </a:cubicBezTo>
                  <a:cubicBezTo>
                    <a:pt x="336" y="3168"/>
                    <a:pt x="282" y="3290"/>
                    <a:pt x="202" y="3437"/>
                  </a:cubicBezTo>
                  <a:cubicBezTo>
                    <a:pt x="108" y="3625"/>
                    <a:pt x="1" y="3826"/>
                    <a:pt x="1" y="4229"/>
                  </a:cubicBezTo>
                  <a:cubicBezTo>
                    <a:pt x="1" y="4363"/>
                    <a:pt x="108" y="4484"/>
                    <a:pt x="255" y="4484"/>
                  </a:cubicBezTo>
                  <a:cubicBezTo>
                    <a:pt x="390" y="4484"/>
                    <a:pt x="511" y="4363"/>
                    <a:pt x="511" y="4229"/>
                  </a:cubicBezTo>
                  <a:cubicBezTo>
                    <a:pt x="511" y="3961"/>
                    <a:pt x="577" y="3839"/>
                    <a:pt x="658" y="3678"/>
                  </a:cubicBezTo>
                  <a:cubicBezTo>
                    <a:pt x="753" y="3504"/>
                    <a:pt x="860" y="3290"/>
                    <a:pt x="860" y="2900"/>
                  </a:cubicBezTo>
                  <a:cubicBezTo>
                    <a:pt x="860" y="2511"/>
                    <a:pt x="753" y="2296"/>
                    <a:pt x="658" y="2121"/>
                  </a:cubicBezTo>
                  <a:cubicBezTo>
                    <a:pt x="577" y="1974"/>
                    <a:pt x="511" y="1853"/>
                    <a:pt x="511" y="1584"/>
                  </a:cubicBezTo>
                  <a:cubicBezTo>
                    <a:pt x="511" y="1316"/>
                    <a:pt x="577" y="1195"/>
                    <a:pt x="658" y="1034"/>
                  </a:cubicBezTo>
                  <a:cubicBezTo>
                    <a:pt x="753" y="859"/>
                    <a:pt x="860" y="645"/>
                    <a:pt x="860" y="256"/>
                  </a:cubicBezTo>
                  <a:cubicBezTo>
                    <a:pt x="860" y="122"/>
                    <a:pt x="739" y="0"/>
                    <a:pt x="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9"/>
            <p:cNvSpPr/>
            <p:nvPr/>
          </p:nvSpPr>
          <p:spPr>
            <a:xfrm>
              <a:off x="6241725" y="1505700"/>
              <a:ext cx="347025" cy="208100"/>
            </a:xfrm>
            <a:custGeom>
              <a:avLst/>
              <a:gdLst/>
              <a:ahLst/>
              <a:cxnLst/>
              <a:rect l="l" t="t" r="r" b="b"/>
              <a:pathLst>
                <a:path w="13881" h="8324" extrusionOk="0">
                  <a:moveTo>
                    <a:pt x="3183" y="1558"/>
                  </a:moveTo>
                  <a:lnTo>
                    <a:pt x="3183" y="3652"/>
                  </a:lnTo>
                  <a:cubicBezTo>
                    <a:pt x="2283" y="3639"/>
                    <a:pt x="1545" y="2900"/>
                    <a:pt x="1545" y="2002"/>
                  </a:cubicBezTo>
                  <a:cubicBezTo>
                    <a:pt x="1545" y="1853"/>
                    <a:pt x="1572" y="1706"/>
                    <a:pt x="1612" y="1558"/>
                  </a:cubicBezTo>
                  <a:close/>
                  <a:moveTo>
                    <a:pt x="1424" y="1035"/>
                  </a:moveTo>
                  <a:cubicBezTo>
                    <a:pt x="1316" y="1035"/>
                    <a:pt x="1223" y="1102"/>
                    <a:pt x="1182" y="1209"/>
                  </a:cubicBezTo>
                  <a:cubicBezTo>
                    <a:pt x="1089" y="1451"/>
                    <a:pt x="1035" y="1719"/>
                    <a:pt x="1035" y="2002"/>
                  </a:cubicBezTo>
                  <a:cubicBezTo>
                    <a:pt x="1035" y="3196"/>
                    <a:pt x="2014" y="4176"/>
                    <a:pt x="3209" y="4176"/>
                  </a:cubicBezTo>
                  <a:lnTo>
                    <a:pt x="3451" y="4176"/>
                  </a:lnTo>
                  <a:cubicBezTo>
                    <a:pt x="3585" y="4176"/>
                    <a:pt x="3706" y="4055"/>
                    <a:pt x="3706" y="3921"/>
                  </a:cubicBezTo>
                  <a:lnTo>
                    <a:pt x="3706" y="1303"/>
                  </a:lnTo>
                  <a:cubicBezTo>
                    <a:pt x="3706" y="1155"/>
                    <a:pt x="3585" y="1035"/>
                    <a:pt x="3451" y="1035"/>
                  </a:cubicBezTo>
                  <a:close/>
                  <a:moveTo>
                    <a:pt x="13358" y="525"/>
                  </a:moveTo>
                  <a:lnTo>
                    <a:pt x="13358" y="7035"/>
                  </a:lnTo>
                  <a:cubicBezTo>
                    <a:pt x="13358" y="7464"/>
                    <a:pt x="13009" y="7801"/>
                    <a:pt x="12579" y="7801"/>
                  </a:cubicBezTo>
                  <a:lnTo>
                    <a:pt x="4484" y="7801"/>
                  </a:lnTo>
                  <a:cubicBezTo>
                    <a:pt x="4055" y="7801"/>
                    <a:pt x="3706" y="7464"/>
                    <a:pt x="3706" y="7035"/>
                  </a:cubicBezTo>
                  <a:lnTo>
                    <a:pt x="3706" y="4955"/>
                  </a:lnTo>
                  <a:cubicBezTo>
                    <a:pt x="3706" y="4807"/>
                    <a:pt x="3585" y="4686"/>
                    <a:pt x="3451" y="4686"/>
                  </a:cubicBezTo>
                  <a:lnTo>
                    <a:pt x="3209" y="4686"/>
                  </a:lnTo>
                  <a:cubicBezTo>
                    <a:pt x="1719" y="4686"/>
                    <a:pt x="511" y="3478"/>
                    <a:pt x="511" y="2002"/>
                  </a:cubicBezTo>
                  <a:cubicBezTo>
                    <a:pt x="511" y="1465"/>
                    <a:pt x="672" y="967"/>
                    <a:pt x="954" y="525"/>
                  </a:cubicBezTo>
                  <a:close/>
                  <a:moveTo>
                    <a:pt x="820" y="1"/>
                  </a:moveTo>
                  <a:cubicBezTo>
                    <a:pt x="739" y="1"/>
                    <a:pt x="659" y="42"/>
                    <a:pt x="618" y="108"/>
                  </a:cubicBezTo>
                  <a:cubicBezTo>
                    <a:pt x="215" y="659"/>
                    <a:pt x="1" y="1316"/>
                    <a:pt x="1" y="2002"/>
                  </a:cubicBezTo>
                  <a:cubicBezTo>
                    <a:pt x="1" y="3759"/>
                    <a:pt x="1424" y="5196"/>
                    <a:pt x="3183" y="5209"/>
                  </a:cubicBezTo>
                  <a:lnTo>
                    <a:pt x="3183" y="7035"/>
                  </a:lnTo>
                  <a:cubicBezTo>
                    <a:pt x="3183" y="7747"/>
                    <a:pt x="3773" y="8324"/>
                    <a:pt x="4484" y="8324"/>
                  </a:cubicBezTo>
                  <a:lnTo>
                    <a:pt x="12579" y="8324"/>
                  </a:lnTo>
                  <a:cubicBezTo>
                    <a:pt x="13304" y="8324"/>
                    <a:pt x="13881" y="7747"/>
                    <a:pt x="13881" y="7035"/>
                  </a:cubicBezTo>
                  <a:lnTo>
                    <a:pt x="13881" y="269"/>
                  </a:lnTo>
                  <a:cubicBezTo>
                    <a:pt x="13881" y="122"/>
                    <a:pt x="13761" y="1"/>
                    <a:pt x="13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9"/>
            <p:cNvSpPr/>
            <p:nvPr/>
          </p:nvSpPr>
          <p:spPr>
            <a:xfrm>
              <a:off x="6541075" y="1566125"/>
              <a:ext cx="13125" cy="113125"/>
            </a:xfrm>
            <a:custGeom>
              <a:avLst/>
              <a:gdLst/>
              <a:ahLst/>
              <a:cxnLst/>
              <a:rect l="l" t="t" r="r" b="b"/>
              <a:pathLst>
                <a:path w="525" h="4525" extrusionOk="0">
                  <a:moveTo>
                    <a:pt x="269" y="0"/>
                  </a:moveTo>
                  <a:cubicBezTo>
                    <a:pt x="122" y="0"/>
                    <a:pt x="1" y="121"/>
                    <a:pt x="1" y="256"/>
                  </a:cubicBezTo>
                  <a:lnTo>
                    <a:pt x="1" y="4269"/>
                  </a:lnTo>
                  <a:cubicBezTo>
                    <a:pt x="1" y="4417"/>
                    <a:pt x="122" y="4524"/>
                    <a:pt x="269" y="4524"/>
                  </a:cubicBezTo>
                  <a:cubicBezTo>
                    <a:pt x="403" y="4524"/>
                    <a:pt x="525" y="4417"/>
                    <a:pt x="525" y="4269"/>
                  </a:cubicBezTo>
                  <a:lnTo>
                    <a:pt x="525" y="256"/>
                  </a:lnTo>
                  <a:cubicBezTo>
                    <a:pt x="525" y="121"/>
                    <a:pt x="403"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9"/>
            <p:cNvSpPr/>
            <p:nvPr/>
          </p:nvSpPr>
          <p:spPr>
            <a:xfrm>
              <a:off x="6541075" y="1505700"/>
              <a:ext cx="13125" cy="47675"/>
            </a:xfrm>
            <a:custGeom>
              <a:avLst/>
              <a:gdLst/>
              <a:ahLst/>
              <a:cxnLst/>
              <a:rect l="l" t="t" r="r" b="b"/>
              <a:pathLst>
                <a:path w="525" h="1907" extrusionOk="0">
                  <a:moveTo>
                    <a:pt x="269" y="1"/>
                  </a:moveTo>
                  <a:cubicBezTo>
                    <a:pt x="122" y="1"/>
                    <a:pt x="1" y="122"/>
                    <a:pt x="1" y="269"/>
                  </a:cubicBezTo>
                  <a:lnTo>
                    <a:pt x="1" y="1639"/>
                  </a:lnTo>
                  <a:cubicBezTo>
                    <a:pt x="1" y="1787"/>
                    <a:pt x="122" y="1907"/>
                    <a:pt x="269" y="1907"/>
                  </a:cubicBezTo>
                  <a:cubicBezTo>
                    <a:pt x="403" y="1907"/>
                    <a:pt x="525" y="1787"/>
                    <a:pt x="525" y="1639"/>
                  </a:cubicBezTo>
                  <a:lnTo>
                    <a:pt x="525" y="269"/>
                  </a:lnTo>
                  <a:cubicBezTo>
                    <a:pt x="525" y="122"/>
                    <a:pt x="403"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9"/>
            <p:cNvSpPr/>
            <p:nvPr/>
          </p:nvSpPr>
          <p:spPr>
            <a:xfrm>
              <a:off x="6271250" y="1726600"/>
              <a:ext cx="367850" cy="43250"/>
            </a:xfrm>
            <a:custGeom>
              <a:avLst/>
              <a:gdLst/>
              <a:ahLst/>
              <a:cxnLst/>
              <a:rect l="l" t="t" r="r" b="b"/>
              <a:pathLst>
                <a:path w="14714" h="1730" extrusionOk="0">
                  <a:moveTo>
                    <a:pt x="288" y="1"/>
                  </a:moveTo>
                  <a:cubicBezTo>
                    <a:pt x="264" y="1"/>
                    <a:pt x="239" y="4"/>
                    <a:pt x="216" y="12"/>
                  </a:cubicBezTo>
                  <a:cubicBezTo>
                    <a:pt x="81" y="51"/>
                    <a:pt x="1" y="200"/>
                    <a:pt x="42" y="334"/>
                  </a:cubicBezTo>
                  <a:lnTo>
                    <a:pt x="243" y="1045"/>
                  </a:lnTo>
                  <a:cubicBezTo>
                    <a:pt x="350" y="1435"/>
                    <a:pt x="753" y="1730"/>
                    <a:pt x="1143" y="1730"/>
                  </a:cubicBezTo>
                  <a:lnTo>
                    <a:pt x="13559" y="1730"/>
                  </a:lnTo>
                  <a:cubicBezTo>
                    <a:pt x="13962" y="1730"/>
                    <a:pt x="14352" y="1435"/>
                    <a:pt x="14472" y="1045"/>
                  </a:cubicBezTo>
                  <a:lnTo>
                    <a:pt x="14674" y="334"/>
                  </a:lnTo>
                  <a:cubicBezTo>
                    <a:pt x="14713" y="200"/>
                    <a:pt x="14633" y="51"/>
                    <a:pt x="14486" y="12"/>
                  </a:cubicBezTo>
                  <a:cubicBezTo>
                    <a:pt x="14462" y="4"/>
                    <a:pt x="14438" y="1"/>
                    <a:pt x="14415" y="1"/>
                  </a:cubicBezTo>
                  <a:cubicBezTo>
                    <a:pt x="14307" y="1"/>
                    <a:pt x="14210" y="75"/>
                    <a:pt x="14176" y="186"/>
                  </a:cubicBezTo>
                  <a:lnTo>
                    <a:pt x="13976" y="898"/>
                  </a:lnTo>
                  <a:cubicBezTo>
                    <a:pt x="13922" y="1059"/>
                    <a:pt x="13720" y="1206"/>
                    <a:pt x="13559" y="1206"/>
                  </a:cubicBezTo>
                  <a:lnTo>
                    <a:pt x="1143" y="1206"/>
                  </a:lnTo>
                  <a:cubicBezTo>
                    <a:pt x="981" y="1206"/>
                    <a:pt x="780" y="1059"/>
                    <a:pt x="740" y="898"/>
                  </a:cubicBezTo>
                  <a:lnTo>
                    <a:pt x="538" y="186"/>
                  </a:lnTo>
                  <a:cubicBezTo>
                    <a:pt x="505" y="75"/>
                    <a:pt x="399"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9"/>
            <p:cNvSpPr/>
            <p:nvPr/>
          </p:nvSpPr>
          <p:spPr>
            <a:xfrm>
              <a:off x="6263200" y="1726875"/>
              <a:ext cx="383625" cy="12775"/>
            </a:xfrm>
            <a:custGeom>
              <a:avLst/>
              <a:gdLst/>
              <a:ahLst/>
              <a:cxnLst/>
              <a:rect l="l" t="t" r="r" b="b"/>
              <a:pathLst>
                <a:path w="15345" h="511" extrusionOk="0">
                  <a:moveTo>
                    <a:pt x="256" y="1"/>
                  </a:moveTo>
                  <a:cubicBezTo>
                    <a:pt x="122" y="1"/>
                    <a:pt x="1" y="108"/>
                    <a:pt x="1" y="255"/>
                  </a:cubicBezTo>
                  <a:cubicBezTo>
                    <a:pt x="1" y="389"/>
                    <a:pt x="122" y="511"/>
                    <a:pt x="256" y="511"/>
                  </a:cubicBezTo>
                  <a:lnTo>
                    <a:pt x="15089" y="511"/>
                  </a:lnTo>
                  <a:cubicBezTo>
                    <a:pt x="15223" y="511"/>
                    <a:pt x="15345" y="389"/>
                    <a:pt x="15345" y="255"/>
                  </a:cubicBezTo>
                  <a:cubicBezTo>
                    <a:pt x="15345" y="108"/>
                    <a:pt x="15223" y="1"/>
                    <a:pt x="15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59"/>
          <p:cNvGrpSpPr/>
          <p:nvPr/>
        </p:nvGrpSpPr>
        <p:grpSpPr>
          <a:xfrm>
            <a:off x="7524746" y="1116157"/>
            <a:ext cx="405425" cy="371525"/>
            <a:chOff x="7735800" y="1389600"/>
            <a:chExt cx="405425" cy="371525"/>
          </a:xfrm>
        </p:grpSpPr>
        <p:sp>
          <p:nvSpPr>
            <p:cNvPr id="620" name="Google Shape;620;p59"/>
            <p:cNvSpPr/>
            <p:nvPr/>
          </p:nvSpPr>
          <p:spPr>
            <a:xfrm>
              <a:off x="7735800" y="1718150"/>
              <a:ext cx="405425" cy="42975"/>
            </a:xfrm>
            <a:custGeom>
              <a:avLst/>
              <a:gdLst/>
              <a:ahLst/>
              <a:cxnLst/>
              <a:rect l="l" t="t" r="r" b="b"/>
              <a:pathLst>
                <a:path w="16217" h="1719" extrusionOk="0">
                  <a:moveTo>
                    <a:pt x="15264" y="511"/>
                  </a:moveTo>
                  <a:lnTo>
                    <a:pt x="15156" y="899"/>
                  </a:lnTo>
                  <a:cubicBezTo>
                    <a:pt x="15116" y="1061"/>
                    <a:pt x="14915" y="1209"/>
                    <a:pt x="14740" y="1209"/>
                  </a:cubicBezTo>
                  <a:lnTo>
                    <a:pt x="1477" y="1209"/>
                  </a:lnTo>
                  <a:cubicBezTo>
                    <a:pt x="1303" y="1209"/>
                    <a:pt x="1101" y="1061"/>
                    <a:pt x="1061" y="899"/>
                  </a:cubicBezTo>
                  <a:lnTo>
                    <a:pt x="954" y="511"/>
                  </a:lnTo>
                  <a:close/>
                  <a:moveTo>
                    <a:pt x="269" y="1"/>
                  </a:moveTo>
                  <a:cubicBezTo>
                    <a:pt x="122" y="1"/>
                    <a:pt x="0" y="108"/>
                    <a:pt x="0" y="255"/>
                  </a:cubicBezTo>
                  <a:cubicBezTo>
                    <a:pt x="0" y="403"/>
                    <a:pt x="122" y="511"/>
                    <a:pt x="269" y="511"/>
                  </a:cubicBezTo>
                  <a:lnTo>
                    <a:pt x="417" y="511"/>
                  </a:lnTo>
                  <a:lnTo>
                    <a:pt x="564" y="1034"/>
                  </a:lnTo>
                  <a:cubicBezTo>
                    <a:pt x="672" y="1424"/>
                    <a:pt x="1074" y="1719"/>
                    <a:pt x="1477" y="1719"/>
                  </a:cubicBezTo>
                  <a:lnTo>
                    <a:pt x="14740" y="1719"/>
                  </a:lnTo>
                  <a:cubicBezTo>
                    <a:pt x="15143" y="1719"/>
                    <a:pt x="15545" y="1424"/>
                    <a:pt x="15653" y="1034"/>
                  </a:cubicBezTo>
                  <a:lnTo>
                    <a:pt x="15801" y="511"/>
                  </a:lnTo>
                  <a:lnTo>
                    <a:pt x="15948" y="511"/>
                  </a:lnTo>
                  <a:cubicBezTo>
                    <a:pt x="16096" y="511"/>
                    <a:pt x="16216" y="403"/>
                    <a:pt x="16216" y="255"/>
                  </a:cubicBezTo>
                  <a:cubicBezTo>
                    <a:pt x="16216" y="108"/>
                    <a:pt x="16096" y="1"/>
                    <a:pt x="15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9"/>
            <p:cNvSpPr/>
            <p:nvPr/>
          </p:nvSpPr>
          <p:spPr>
            <a:xfrm>
              <a:off x="7748900" y="1514425"/>
              <a:ext cx="312800" cy="190650"/>
            </a:xfrm>
            <a:custGeom>
              <a:avLst/>
              <a:gdLst/>
              <a:ahLst/>
              <a:cxnLst/>
              <a:rect l="l" t="t" r="r" b="b"/>
              <a:pathLst>
                <a:path w="12512" h="7626" extrusionOk="0">
                  <a:moveTo>
                    <a:pt x="11975" y="525"/>
                  </a:moveTo>
                  <a:cubicBezTo>
                    <a:pt x="11921" y="1438"/>
                    <a:pt x="11545" y="2297"/>
                    <a:pt x="11142" y="3196"/>
                  </a:cubicBezTo>
                  <a:cubicBezTo>
                    <a:pt x="10713" y="4189"/>
                    <a:pt x="10269" y="5209"/>
                    <a:pt x="10269" y="6337"/>
                  </a:cubicBezTo>
                  <a:cubicBezTo>
                    <a:pt x="10269" y="6766"/>
                    <a:pt x="9920" y="7115"/>
                    <a:pt x="9491" y="7115"/>
                  </a:cubicBezTo>
                  <a:lnTo>
                    <a:pt x="5692" y="7115"/>
                  </a:lnTo>
                  <a:cubicBezTo>
                    <a:pt x="5263" y="7115"/>
                    <a:pt x="4914" y="6766"/>
                    <a:pt x="4914" y="6337"/>
                  </a:cubicBezTo>
                  <a:cubicBezTo>
                    <a:pt x="4914" y="5424"/>
                    <a:pt x="4618" y="4579"/>
                    <a:pt x="4323" y="3867"/>
                  </a:cubicBezTo>
                  <a:cubicBezTo>
                    <a:pt x="4282" y="3773"/>
                    <a:pt x="4189" y="3706"/>
                    <a:pt x="4081" y="3706"/>
                  </a:cubicBezTo>
                  <a:lnTo>
                    <a:pt x="3450" y="3706"/>
                  </a:lnTo>
                  <a:cubicBezTo>
                    <a:pt x="1826" y="3706"/>
                    <a:pt x="511" y="2390"/>
                    <a:pt x="511" y="779"/>
                  </a:cubicBezTo>
                  <a:lnTo>
                    <a:pt x="511" y="525"/>
                  </a:lnTo>
                  <a:lnTo>
                    <a:pt x="10605" y="525"/>
                  </a:lnTo>
                  <a:cubicBezTo>
                    <a:pt x="10578" y="860"/>
                    <a:pt x="10511" y="1223"/>
                    <a:pt x="10391" y="1612"/>
                  </a:cubicBezTo>
                  <a:cubicBezTo>
                    <a:pt x="10350" y="1746"/>
                    <a:pt x="10430" y="1894"/>
                    <a:pt x="10565" y="1934"/>
                  </a:cubicBezTo>
                  <a:lnTo>
                    <a:pt x="10645" y="1934"/>
                  </a:lnTo>
                  <a:cubicBezTo>
                    <a:pt x="10752" y="1934"/>
                    <a:pt x="10860" y="1867"/>
                    <a:pt x="10887" y="1760"/>
                  </a:cubicBezTo>
                  <a:cubicBezTo>
                    <a:pt x="11021" y="1316"/>
                    <a:pt x="11101" y="914"/>
                    <a:pt x="11115" y="525"/>
                  </a:cubicBezTo>
                  <a:close/>
                  <a:moveTo>
                    <a:pt x="255" y="1"/>
                  </a:moveTo>
                  <a:cubicBezTo>
                    <a:pt x="108" y="1"/>
                    <a:pt x="1" y="122"/>
                    <a:pt x="1" y="256"/>
                  </a:cubicBezTo>
                  <a:lnTo>
                    <a:pt x="1" y="779"/>
                  </a:lnTo>
                  <a:cubicBezTo>
                    <a:pt x="1" y="2673"/>
                    <a:pt x="1544" y="4230"/>
                    <a:pt x="3450" y="4230"/>
                  </a:cubicBezTo>
                  <a:lnTo>
                    <a:pt x="3920" y="4230"/>
                  </a:lnTo>
                  <a:cubicBezTo>
                    <a:pt x="4175" y="4874"/>
                    <a:pt x="4404" y="5572"/>
                    <a:pt x="4404" y="6337"/>
                  </a:cubicBezTo>
                  <a:cubicBezTo>
                    <a:pt x="4404" y="7049"/>
                    <a:pt x="4980" y="7626"/>
                    <a:pt x="5692" y="7626"/>
                  </a:cubicBezTo>
                  <a:lnTo>
                    <a:pt x="9491" y="7626"/>
                  </a:lnTo>
                  <a:cubicBezTo>
                    <a:pt x="10203" y="7626"/>
                    <a:pt x="10779" y="7049"/>
                    <a:pt x="10779" y="6337"/>
                  </a:cubicBezTo>
                  <a:cubicBezTo>
                    <a:pt x="10779" y="5317"/>
                    <a:pt x="11196" y="4391"/>
                    <a:pt x="11626" y="3398"/>
                  </a:cubicBezTo>
                  <a:cubicBezTo>
                    <a:pt x="12055" y="2417"/>
                    <a:pt x="12512" y="1397"/>
                    <a:pt x="12512" y="256"/>
                  </a:cubicBezTo>
                  <a:cubicBezTo>
                    <a:pt x="12512" y="122"/>
                    <a:pt x="12390" y="1"/>
                    <a:pt x="1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9"/>
            <p:cNvSpPr/>
            <p:nvPr/>
          </p:nvSpPr>
          <p:spPr>
            <a:xfrm>
              <a:off x="7776075" y="1540300"/>
              <a:ext cx="70500" cy="54025"/>
            </a:xfrm>
            <a:custGeom>
              <a:avLst/>
              <a:gdLst/>
              <a:ahLst/>
              <a:cxnLst/>
              <a:rect l="l" t="t" r="r" b="b"/>
              <a:pathLst>
                <a:path w="2820" h="2161" extrusionOk="0">
                  <a:moveTo>
                    <a:pt x="1772" y="523"/>
                  </a:moveTo>
                  <a:cubicBezTo>
                    <a:pt x="1880" y="899"/>
                    <a:pt x="2014" y="1275"/>
                    <a:pt x="2162" y="1624"/>
                  </a:cubicBezTo>
                  <a:cubicBezTo>
                    <a:pt x="1477" y="1557"/>
                    <a:pt x="900" y="1128"/>
                    <a:pt x="632" y="523"/>
                  </a:cubicBezTo>
                  <a:close/>
                  <a:moveTo>
                    <a:pt x="269" y="0"/>
                  </a:moveTo>
                  <a:cubicBezTo>
                    <a:pt x="188" y="0"/>
                    <a:pt x="108" y="40"/>
                    <a:pt x="68" y="93"/>
                  </a:cubicBezTo>
                  <a:cubicBezTo>
                    <a:pt x="14" y="161"/>
                    <a:pt x="0" y="242"/>
                    <a:pt x="14" y="322"/>
                  </a:cubicBezTo>
                  <a:cubicBezTo>
                    <a:pt x="283" y="1396"/>
                    <a:pt x="1249" y="2161"/>
                    <a:pt x="2363" y="2161"/>
                  </a:cubicBezTo>
                  <a:lnTo>
                    <a:pt x="2551" y="2161"/>
                  </a:lnTo>
                  <a:cubicBezTo>
                    <a:pt x="2645" y="2161"/>
                    <a:pt x="2726" y="2107"/>
                    <a:pt x="2766" y="2040"/>
                  </a:cubicBezTo>
                  <a:cubicBezTo>
                    <a:pt x="2819" y="1960"/>
                    <a:pt x="2819" y="1879"/>
                    <a:pt x="2792" y="1799"/>
                  </a:cubicBezTo>
                  <a:cubicBezTo>
                    <a:pt x="2578" y="1289"/>
                    <a:pt x="2350" y="752"/>
                    <a:pt x="2229" y="201"/>
                  </a:cubicBezTo>
                  <a:cubicBezTo>
                    <a:pt x="2202" y="81"/>
                    <a:pt x="2094" y="0"/>
                    <a:pt x="1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9"/>
            <p:cNvSpPr/>
            <p:nvPr/>
          </p:nvSpPr>
          <p:spPr>
            <a:xfrm>
              <a:off x="7971075" y="1575875"/>
              <a:ext cx="41625" cy="94975"/>
            </a:xfrm>
            <a:custGeom>
              <a:avLst/>
              <a:gdLst/>
              <a:ahLst/>
              <a:cxnLst/>
              <a:rect l="l" t="t" r="r" b="b"/>
              <a:pathLst>
                <a:path w="1665" h="3799" extrusionOk="0">
                  <a:moveTo>
                    <a:pt x="1365" y="0"/>
                  </a:moveTo>
                  <a:cubicBezTo>
                    <a:pt x="1264" y="0"/>
                    <a:pt x="1167" y="63"/>
                    <a:pt x="1128" y="161"/>
                  </a:cubicBezTo>
                  <a:cubicBezTo>
                    <a:pt x="1047" y="349"/>
                    <a:pt x="967" y="550"/>
                    <a:pt x="886" y="738"/>
                  </a:cubicBezTo>
                  <a:cubicBezTo>
                    <a:pt x="496" y="1611"/>
                    <a:pt x="94" y="2524"/>
                    <a:pt x="13" y="3517"/>
                  </a:cubicBezTo>
                  <a:cubicBezTo>
                    <a:pt x="0" y="3651"/>
                    <a:pt x="107" y="3785"/>
                    <a:pt x="255" y="3785"/>
                  </a:cubicBezTo>
                  <a:cubicBezTo>
                    <a:pt x="255" y="3798"/>
                    <a:pt x="269" y="3798"/>
                    <a:pt x="269" y="3798"/>
                  </a:cubicBezTo>
                  <a:cubicBezTo>
                    <a:pt x="403" y="3798"/>
                    <a:pt x="523" y="3691"/>
                    <a:pt x="523" y="3557"/>
                  </a:cubicBezTo>
                  <a:cubicBezTo>
                    <a:pt x="604" y="2658"/>
                    <a:pt x="967" y="1826"/>
                    <a:pt x="1355" y="940"/>
                  </a:cubicBezTo>
                  <a:cubicBezTo>
                    <a:pt x="1436" y="752"/>
                    <a:pt x="1530" y="550"/>
                    <a:pt x="1611" y="362"/>
                  </a:cubicBezTo>
                  <a:cubicBezTo>
                    <a:pt x="1665" y="228"/>
                    <a:pt x="1597" y="80"/>
                    <a:pt x="1477" y="27"/>
                  </a:cubicBezTo>
                  <a:cubicBezTo>
                    <a:pt x="1441" y="9"/>
                    <a:pt x="1403"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9"/>
            <p:cNvSpPr/>
            <p:nvPr/>
          </p:nvSpPr>
          <p:spPr>
            <a:xfrm>
              <a:off x="7901925" y="1389600"/>
              <a:ext cx="21500" cy="111775"/>
            </a:xfrm>
            <a:custGeom>
              <a:avLst/>
              <a:gdLst/>
              <a:ahLst/>
              <a:cxnLst/>
              <a:rect l="l" t="t" r="r" b="b"/>
              <a:pathLst>
                <a:path w="860" h="4471" extrusionOk="0">
                  <a:moveTo>
                    <a:pt x="604" y="0"/>
                  </a:moveTo>
                  <a:cubicBezTo>
                    <a:pt x="457" y="0"/>
                    <a:pt x="350" y="108"/>
                    <a:pt x="350" y="256"/>
                  </a:cubicBezTo>
                  <a:cubicBezTo>
                    <a:pt x="350" y="524"/>
                    <a:pt x="282" y="645"/>
                    <a:pt x="202" y="793"/>
                  </a:cubicBezTo>
                  <a:cubicBezTo>
                    <a:pt x="108" y="981"/>
                    <a:pt x="1" y="1181"/>
                    <a:pt x="1" y="1571"/>
                  </a:cubicBezTo>
                  <a:cubicBezTo>
                    <a:pt x="1" y="1974"/>
                    <a:pt x="108" y="2175"/>
                    <a:pt x="202" y="2350"/>
                  </a:cubicBezTo>
                  <a:cubicBezTo>
                    <a:pt x="282" y="2511"/>
                    <a:pt x="350" y="2631"/>
                    <a:pt x="350" y="2900"/>
                  </a:cubicBezTo>
                  <a:cubicBezTo>
                    <a:pt x="350" y="3168"/>
                    <a:pt x="282" y="3290"/>
                    <a:pt x="202" y="3437"/>
                  </a:cubicBezTo>
                  <a:cubicBezTo>
                    <a:pt x="108" y="3625"/>
                    <a:pt x="1" y="3827"/>
                    <a:pt x="1" y="4215"/>
                  </a:cubicBezTo>
                  <a:cubicBezTo>
                    <a:pt x="1" y="4363"/>
                    <a:pt x="108" y="4471"/>
                    <a:pt x="255" y="4471"/>
                  </a:cubicBezTo>
                  <a:cubicBezTo>
                    <a:pt x="404" y="4471"/>
                    <a:pt x="511" y="4363"/>
                    <a:pt x="511" y="4215"/>
                  </a:cubicBezTo>
                  <a:cubicBezTo>
                    <a:pt x="511" y="3947"/>
                    <a:pt x="577" y="3827"/>
                    <a:pt x="658" y="3678"/>
                  </a:cubicBezTo>
                  <a:cubicBezTo>
                    <a:pt x="753" y="3490"/>
                    <a:pt x="860" y="3290"/>
                    <a:pt x="860" y="2900"/>
                  </a:cubicBezTo>
                  <a:cubicBezTo>
                    <a:pt x="860" y="2497"/>
                    <a:pt x="753" y="2296"/>
                    <a:pt x="658" y="2121"/>
                  </a:cubicBezTo>
                  <a:cubicBezTo>
                    <a:pt x="577" y="1960"/>
                    <a:pt x="511" y="1840"/>
                    <a:pt x="511" y="1571"/>
                  </a:cubicBezTo>
                  <a:cubicBezTo>
                    <a:pt x="511" y="1303"/>
                    <a:pt x="577" y="1181"/>
                    <a:pt x="658" y="1034"/>
                  </a:cubicBezTo>
                  <a:cubicBezTo>
                    <a:pt x="753" y="846"/>
                    <a:pt x="860" y="645"/>
                    <a:pt x="860" y="256"/>
                  </a:cubicBezTo>
                  <a:cubicBezTo>
                    <a:pt x="860" y="108"/>
                    <a:pt x="739"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9"/>
            <p:cNvSpPr/>
            <p:nvPr/>
          </p:nvSpPr>
          <p:spPr>
            <a:xfrm>
              <a:off x="7953625" y="1389600"/>
              <a:ext cx="21500" cy="111775"/>
            </a:xfrm>
            <a:custGeom>
              <a:avLst/>
              <a:gdLst/>
              <a:ahLst/>
              <a:cxnLst/>
              <a:rect l="l" t="t" r="r" b="b"/>
              <a:pathLst>
                <a:path w="860" h="4471" extrusionOk="0">
                  <a:moveTo>
                    <a:pt x="604" y="0"/>
                  </a:moveTo>
                  <a:cubicBezTo>
                    <a:pt x="456" y="0"/>
                    <a:pt x="349" y="108"/>
                    <a:pt x="349" y="256"/>
                  </a:cubicBezTo>
                  <a:cubicBezTo>
                    <a:pt x="349" y="524"/>
                    <a:pt x="281" y="645"/>
                    <a:pt x="201" y="793"/>
                  </a:cubicBezTo>
                  <a:cubicBezTo>
                    <a:pt x="107" y="981"/>
                    <a:pt x="0" y="1181"/>
                    <a:pt x="0" y="1571"/>
                  </a:cubicBezTo>
                  <a:cubicBezTo>
                    <a:pt x="0" y="1974"/>
                    <a:pt x="107" y="2175"/>
                    <a:pt x="201" y="2350"/>
                  </a:cubicBezTo>
                  <a:cubicBezTo>
                    <a:pt x="281" y="2511"/>
                    <a:pt x="349" y="2631"/>
                    <a:pt x="349" y="2900"/>
                  </a:cubicBezTo>
                  <a:cubicBezTo>
                    <a:pt x="349" y="3168"/>
                    <a:pt x="281" y="3290"/>
                    <a:pt x="201" y="3437"/>
                  </a:cubicBezTo>
                  <a:cubicBezTo>
                    <a:pt x="107" y="3625"/>
                    <a:pt x="0" y="3827"/>
                    <a:pt x="0" y="4215"/>
                  </a:cubicBezTo>
                  <a:cubicBezTo>
                    <a:pt x="0" y="4363"/>
                    <a:pt x="120" y="4471"/>
                    <a:pt x="255" y="4471"/>
                  </a:cubicBezTo>
                  <a:cubicBezTo>
                    <a:pt x="403" y="4471"/>
                    <a:pt x="523" y="4363"/>
                    <a:pt x="523" y="4215"/>
                  </a:cubicBezTo>
                  <a:cubicBezTo>
                    <a:pt x="523" y="3947"/>
                    <a:pt x="577" y="3827"/>
                    <a:pt x="657" y="3678"/>
                  </a:cubicBezTo>
                  <a:cubicBezTo>
                    <a:pt x="752" y="3490"/>
                    <a:pt x="859" y="3290"/>
                    <a:pt x="859" y="2900"/>
                  </a:cubicBezTo>
                  <a:cubicBezTo>
                    <a:pt x="859" y="2497"/>
                    <a:pt x="752" y="2296"/>
                    <a:pt x="657" y="2121"/>
                  </a:cubicBezTo>
                  <a:cubicBezTo>
                    <a:pt x="577" y="1960"/>
                    <a:pt x="523" y="1840"/>
                    <a:pt x="523" y="1571"/>
                  </a:cubicBezTo>
                  <a:cubicBezTo>
                    <a:pt x="523" y="1303"/>
                    <a:pt x="577" y="1181"/>
                    <a:pt x="657" y="1034"/>
                  </a:cubicBezTo>
                  <a:cubicBezTo>
                    <a:pt x="752" y="846"/>
                    <a:pt x="859" y="645"/>
                    <a:pt x="859" y="256"/>
                  </a:cubicBezTo>
                  <a:cubicBezTo>
                    <a:pt x="859" y="108"/>
                    <a:pt x="752"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59"/>
          <p:cNvGrpSpPr/>
          <p:nvPr/>
        </p:nvGrpSpPr>
        <p:grpSpPr>
          <a:xfrm>
            <a:off x="6564033" y="1092020"/>
            <a:ext cx="353068" cy="435295"/>
            <a:chOff x="7041125" y="1376525"/>
            <a:chExt cx="322525" cy="397675"/>
          </a:xfrm>
        </p:grpSpPr>
        <p:sp>
          <p:nvSpPr>
            <p:cNvPr id="627" name="Google Shape;627;p59"/>
            <p:cNvSpPr/>
            <p:nvPr/>
          </p:nvSpPr>
          <p:spPr>
            <a:xfrm>
              <a:off x="7204225" y="1376525"/>
              <a:ext cx="21500" cy="78875"/>
            </a:xfrm>
            <a:custGeom>
              <a:avLst/>
              <a:gdLst/>
              <a:ahLst/>
              <a:cxnLst/>
              <a:rect l="l" t="t" r="r" b="b"/>
              <a:pathLst>
                <a:path w="860" h="3155" extrusionOk="0">
                  <a:moveTo>
                    <a:pt x="256" y="0"/>
                  </a:moveTo>
                  <a:cubicBezTo>
                    <a:pt x="108" y="0"/>
                    <a:pt x="0" y="108"/>
                    <a:pt x="0" y="255"/>
                  </a:cubicBezTo>
                  <a:cubicBezTo>
                    <a:pt x="0" y="645"/>
                    <a:pt x="108" y="859"/>
                    <a:pt x="202" y="1033"/>
                  </a:cubicBezTo>
                  <a:cubicBezTo>
                    <a:pt x="283" y="1194"/>
                    <a:pt x="336" y="1316"/>
                    <a:pt x="336" y="1584"/>
                  </a:cubicBezTo>
                  <a:cubicBezTo>
                    <a:pt x="336" y="1839"/>
                    <a:pt x="283" y="1960"/>
                    <a:pt x="202" y="2121"/>
                  </a:cubicBezTo>
                  <a:cubicBezTo>
                    <a:pt x="108" y="2295"/>
                    <a:pt x="0" y="2510"/>
                    <a:pt x="0" y="2900"/>
                  </a:cubicBezTo>
                  <a:cubicBezTo>
                    <a:pt x="0" y="3047"/>
                    <a:pt x="108" y="3154"/>
                    <a:pt x="256" y="3154"/>
                  </a:cubicBezTo>
                  <a:cubicBezTo>
                    <a:pt x="390" y="3154"/>
                    <a:pt x="510" y="3047"/>
                    <a:pt x="510" y="2900"/>
                  </a:cubicBezTo>
                  <a:cubicBezTo>
                    <a:pt x="510" y="2631"/>
                    <a:pt x="578" y="2510"/>
                    <a:pt x="658" y="2363"/>
                  </a:cubicBezTo>
                  <a:cubicBezTo>
                    <a:pt x="752" y="2175"/>
                    <a:pt x="859" y="1973"/>
                    <a:pt x="859" y="1584"/>
                  </a:cubicBezTo>
                  <a:cubicBezTo>
                    <a:pt x="859" y="1181"/>
                    <a:pt x="752" y="980"/>
                    <a:pt x="658" y="792"/>
                  </a:cubicBezTo>
                  <a:cubicBezTo>
                    <a:pt x="578" y="645"/>
                    <a:pt x="510" y="523"/>
                    <a:pt x="510" y="255"/>
                  </a:cubicBezTo>
                  <a:cubicBezTo>
                    <a:pt x="510" y="108"/>
                    <a:pt x="390"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9"/>
            <p:cNvSpPr/>
            <p:nvPr/>
          </p:nvSpPr>
          <p:spPr>
            <a:xfrm>
              <a:off x="7255900" y="1376525"/>
              <a:ext cx="21500" cy="78875"/>
            </a:xfrm>
            <a:custGeom>
              <a:avLst/>
              <a:gdLst/>
              <a:ahLst/>
              <a:cxnLst/>
              <a:rect l="l" t="t" r="r" b="b"/>
              <a:pathLst>
                <a:path w="860" h="3155" extrusionOk="0">
                  <a:moveTo>
                    <a:pt x="256" y="0"/>
                  </a:moveTo>
                  <a:cubicBezTo>
                    <a:pt x="108" y="0"/>
                    <a:pt x="0" y="108"/>
                    <a:pt x="0" y="255"/>
                  </a:cubicBezTo>
                  <a:cubicBezTo>
                    <a:pt x="0" y="645"/>
                    <a:pt x="108" y="859"/>
                    <a:pt x="202" y="1033"/>
                  </a:cubicBezTo>
                  <a:cubicBezTo>
                    <a:pt x="283" y="1194"/>
                    <a:pt x="337" y="1316"/>
                    <a:pt x="337" y="1584"/>
                  </a:cubicBezTo>
                  <a:cubicBezTo>
                    <a:pt x="337" y="1839"/>
                    <a:pt x="283" y="1960"/>
                    <a:pt x="202" y="2121"/>
                  </a:cubicBezTo>
                  <a:cubicBezTo>
                    <a:pt x="108" y="2295"/>
                    <a:pt x="0" y="2510"/>
                    <a:pt x="0" y="2900"/>
                  </a:cubicBezTo>
                  <a:cubicBezTo>
                    <a:pt x="0" y="3047"/>
                    <a:pt x="108" y="3154"/>
                    <a:pt x="256" y="3154"/>
                  </a:cubicBezTo>
                  <a:cubicBezTo>
                    <a:pt x="403" y="3154"/>
                    <a:pt x="511" y="3047"/>
                    <a:pt x="511" y="2900"/>
                  </a:cubicBezTo>
                  <a:cubicBezTo>
                    <a:pt x="511" y="2631"/>
                    <a:pt x="578" y="2510"/>
                    <a:pt x="659" y="2363"/>
                  </a:cubicBezTo>
                  <a:cubicBezTo>
                    <a:pt x="752" y="2175"/>
                    <a:pt x="860" y="1973"/>
                    <a:pt x="860" y="1584"/>
                  </a:cubicBezTo>
                  <a:cubicBezTo>
                    <a:pt x="860" y="1181"/>
                    <a:pt x="752" y="980"/>
                    <a:pt x="659" y="792"/>
                  </a:cubicBezTo>
                  <a:cubicBezTo>
                    <a:pt x="578" y="645"/>
                    <a:pt x="511" y="523"/>
                    <a:pt x="511" y="255"/>
                  </a:cubicBezTo>
                  <a:cubicBezTo>
                    <a:pt x="511" y="108"/>
                    <a:pt x="403"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9"/>
            <p:cNvSpPr/>
            <p:nvPr/>
          </p:nvSpPr>
          <p:spPr>
            <a:xfrm>
              <a:off x="7041125" y="1468475"/>
              <a:ext cx="322525" cy="305725"/>
            </a:xfrm>
            <a:custGeom>
              <a:avLst/>
              <a:gdLst/>
              <a:ahLst/>
              <a:cxnLst/>
              <a:rect l="l" t="t" r="r" b="b"/>
              <a:pathLst>
                <a:path w="12901" h="12229" extrusionOk="0">
                  <a:moveTo>
                    <a:pt x="12350" y="510"/>
                  </a:moveTo>
                  <a:lnTo>
                    <a:pt x="11518" y="10054"/>
                  </a:lnTo>
                  <a:cubicBezTo>
                    <a:pt x="11437" y="10967"/>
                    <a:pt x="10619" y="11706"/>
                    <a:pt x="9706" y="11706"/>
                  </a:cubicBezTo>
                  <a:lnTo>
                    <a:pt x="6256" y="11706"/>
                  </a:lnTo>
                  <a:cubicBezTo>
                    <a:pt x="5343" y="11706"/>
                    <a:pt x="4537" y="10967"/>
                    <a:pt x="4457" y="10054"/>
                  </a:cubicBezTo>
                  <a:cubicBezTo>
                    <a:pt x="4444" y="9920"/>
                    <a:pt x="4337" y="9827"/>
                    <a:pt x="4202" y="9827"/>
                  </a:cubicBezTo>
                  <a:lnTo>
                    <a:pt x="3329" y="9827"/>
                  </a:lnTo>
                  <a:cubicBezTo>
                    <a:pt x="2565" y="9827"/>
                    <a:pt x="1840" y="9397"/>
                    <a:pt x="1316" y="8631"/>
                  </a:cubicBezTo>
                  <a:cubicBezTo>
                    <a:pt x="793" y="7880"/>
                    <a:pt x="510" y="6900"/>
                    <a:pt x="510" y="5853"/>
                  </a:cubicBezTo>
                  <a:cubicBezTo>
                    <a:pt x="510" y="4819"/>
                    <a:pt x="793" y="3840"/>
                    <a:pt x="1316" y="3088"/>
                  </a:cubicBezTo>
                  <a:cubicBezTo>
                    <a:pt x="1840" y="2322"/>
                    <a:pt x="2565" y="1893"/>
                    <a:pt x="3329" y="1893"/>
                  </a:cubicBezTo>
                  <a:lnTo>
                    <a:pt x="3451" y="1893"/>
                  </a:lnTo>
                  <a:cubicBezTo>
                    <a:pt x="3517" y="1893"/>
                    <a:pt x="3598" y="1866"/>
                    <a:pt x="3639" y="1812"/>
                  </a:cubicBezTo>
                  <a:cubicBezTo>
                    <a:pt x="3692" y="1758"/>
                    <a:pt x="3719" y="1678"/>
                    <a:pt x="3705" y="1611"/>
                  </a:cubicBezTo>
                  <a:lnTo>
                    <a:pt x="3612" y="510"/>
                  </a:lnTo>
                  <a:close/>
                  <a:moveTo>
                    <a:pt x="3276" y="0"/>
                  </a:moveTo>
                  <a:cubicBezTo>
                    <a:pt x="3263" y="0"/>
                    <a:pt x="3263" y="13"/>
                    <a:pt x="3249" y="13"/>
                  </a:cubicBezTo>
                  <a:lnTo>
                    <a:pt x="3222" y="13"/>
                  </a:lnTo>
                  <a:lnTo>
                    <a:pt x="3222" y="27"/>
                  </a:lnTo>
                  <a:lnTo>
                    <a:pt x="3209" y="27"/>
                  </a:lnTo>
                  <a:cubicBezTo>
                    <a:pt x="3195" y="27"/>
                    <a:pt x="3195" y="27"/>
                    <a:pt x="3195" y="40"/>
                  </a:cubicBezTo>
                  <a:lnTo>
                    <a:pt x="3182" y="40"/>
                  </a:lnTo>
                  <a:cubicBezTo>
                    <a:pt x="3182" y="40"/>
                    <a:pt x="3182" y="54"/>
                    <a:pt x="3168" y="54"/>
                  </a:cubicBezTo>
                  <a:lnTo>
                    <a:pt x="3155" y="54"/>
                  </a:lnTo>
                  <a:lnTo>
                    <a:pt x="3155" y="67"/>
                  </a:lnTo>
                  <a:lnTo>
                    <a:pt x="3141" y="81"/>
                  </a:lnTo>
                  <a:lnTo>
                    <a:pt x="3128" y="94"/>
                  </a:lnTo>
                  <a:lnTo>
                    <a:pt x="3114" y="108"/>
                  </a:lnTo>
                  <a:lnTo>
                    <a:pt x="3114" y="121"/>
                  </a:lnTo>
                  <a:cubicBezTo>
                    <a:pt x="3114" y="121"/>
                    <a:pt x="3102" y="121"/>
                    <a:pt x="3102" y="135"/>
                  </a:cubicBezTo>
                  <a:lnTo>
                    <a:pt x="3102" y="147"/>
                  </a:lnTo>
                  <a:lnTo>
                    <a:pt x="3088" y="147"/>
                  </a:lnTo>
                  <a:lnTo>
                    <a:pt x="3088" y="161"/>
                  </a:lnTo>
                  <a:lnTo>
                    <a:pt x="3088" y="174"/>
                  </a:lnTo>
                  <a:lnTo>
                    <a:pt x="3075" y="188"/>
                  </a:lnTo>
                  <a:lnTo>
                    <a:pt x="3075" y="201"/>
                  </a:lnTo>
                  <a:lnTo>
                    <a:pt x="3075" y="215"/>
                  </a:lnTo>
                  <a:lnTo>
                    <a:pt x="3075" y="228"/>
                  </a:lnTo>
                  <a:lnTo>
                    <a:pt x="3075" y="242"/>
                  </a:lnTo>
                  <a:lnTo>
                    <a:pt x="3075" y="255"/>
                  </a:lnTo>
                  <a:lnTo>
                    <a:pt x="3075" y="269"/>
                  </a:lnTo>
                  <a:lnTo>
                    <a:pt x="3075" y="282"/>
                  </a:lnTo>
                  <a:lnTo>
                    <a:pt x="3168" y="1382"/>
                  </a:lnTo>
                  <a:cubicBezTo>
                    <a:pt x="2282" y="1436"/>
                    <a:pt x="1477" y="1933"/>
                    <a:pt x="886" y="2792"/>
                  </a:cubicBezTo>
                  <a:cubicBezTo>
                    <a:pt x="309" y="3625"/>
                    <a:pt x="0" y="4712"/>
                    <a:pt x="0" y="5853"/>
                  </a:cubicBezTo>
                  <a:cubicBezTo>
                    <a:pt x="0" y="7008"/>
                    <a:pt x="309" y="8094"/>
                    <a:pt x="886" y="8914"/>
                  </a:cubicBezTo>
                  <a:cubicBezTo>
                    <a:pt x="1518" y="9839"/>
                    <a:pt x="2390" y="10337"/>
                    <a:pt x="3329" y="10337"/>
                  </a:cubicBezTo>
                  <a:lnTo>
                    <a:pt x="3974" y="10337"/>
                  </a:lnTo>
                  <a:cubicBezTo>
                    <a:pt x="4188" y="11397"/>
                    <a:pt x="5169" y="12229"/>
                    <a:pt x="6256" y="12229"/>
                  </a:cubicBezTo>
                  <a:lnTo>
                    <a:pt x="9706" y="12229"/>
                  </a:lnTo>
                  <a:cubicBezTo>
                    <a:pt x="10887" y="12229"/>
                    <a:pt x="11921" y="11276"/>
                    <a:pt x="12028" y="10108"/>
                  </a:cubicBezTo>
                  <a:lnTo>
                    <a:pt x="12901" y="282"/>
                  </a:lnTo>
                  <a:lnTo>
                    <a:pt x="12901" y="269"/>
                  </a:lnTo>
                  <a:lnTo>
                    <a:pt x="12901" y="255"/>
                  </a:lnTo>
                  <a:lnTo>
                    <a:pt x="12901" y="242"/>
                  </a:lnTo>
                  <a:lnTo>
                    <a:pt x="12901" y="228"/>
                  </a:lnTo>
                  <a:lnTo>
                    <a:pt x="12901" y="215"/>
                  </a:lnTo>
                  <a:cubicBezTo>
                    <a:pt x="12887" y="215"/>
                    <a:pt x="12887" y="201"/>
                    <a:pt x="12887" y="201"/>
                  </a:cubicBezTo>
                  <a:lnTo>
                    <a:pt x="12887" y="188"/>
                  </a:lnTo>
                  <a:lnTo>
                    <a:pt x="12887" y="174"/>
                  </a:lnTo>
                  <a:lnTo>
                    <a:pt x="12887" y="161"/>
                  </a:lnTo>
                  <a:cubicBezTo>
                    <a:pt x="12874" y="161"/>
                    <a:pt x="12874" y="161"/>
                    <a:pt x="12874" y="147"/>
                  </a:cubicBezTo>
                  <a:cubicBezTo>
                    <a:pt x="12874" y="135"/>
                    <a:pt x="12860" y="135"/>
                    <a:pt x="12860" y="135"/>
                  </a:cubicBezTo>
                  <a:lnTo>
                    <a:pt x="12860" y="121"/>
                  </a:lnTo>
                  <a:lnTo>
                    <a:pt x="12847" y="108"/>
                  </a:lnTo>
                  <a:lnTo>
                    <a:pt x="12847" y="94"/>
                  </a:lnTo>
                  <a:cubicBezTo>
                    <a:pt x="12833" y="94"/>
                    <a:pt x="12833" y="94"/>
                    <a:pt x="12833" y="81"/>
                  </a:cubicBezTo>
                  <a:lnTo>
                    <a:pt x="12820" y="81"/>
                  </a:lnTo>
                  <a:lnTo>
                    <a:pt x="12820" y="67"/>
                  </a:lnTo>
                  <a:cubicBezTo>
                    <a:pt x="12806" y="67"/>
                    <a:pt x="12806" y="67"/>
                    <a:pt x="12806" y="54"/>
                  </a:cubicBezTo>
                  <a:lnTo>
                    <a:pt x="12794" y="54"/>
                  </a:lnTo>
                  <a:lnTo>
                    <a:pt x="12794" y="40"/>
                  </a:lnTo>
                  <a:lnTo>
                    <a:pt x="12767" y="40"/>
                  </a:lnTo>
                  <a:lnTo>
                    <a:pt x="12767" y="27"/>
                  </a:lnTo>
                  <a:lnTo>
                    <a:pt x="12753" y="27"/>
                  </a:lnTo>
                  <a:cubicBezTo>
                    <a:pt x="12740" y="27"/>
                    <a:pt x="12740" y="13"/>
                    <a:pt x="12740" y="13"/>
                  </a:cubicBezTo>
                  <a:lnTo>
                    <a:pt x="12713" y="13"/>
                  </a:lnTo>
                  <a:lnTo>
                    <a:pt x="126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9"/>
            <p:cNvSpPr/>
            <p:nvPr/>
          </p:nvSpPr>
          <p:spPr>
            <a:xfrm>
              <a:off x="7066975" y="1528875"/>
              <a:ext cx="83250" cy="172175"/>
            </a:xfrm>
            <a:custGeom>
              <a:avLst/>
              <a:gdLst/>
              <a:ahLst/>
              <a:cxnLst/>
              <a:rect l="l" t="t" r="r" b="b"/>
              <a:pathLst>
                <a:path w="3330" h="6887" extrusionOk="0">
                  <a:moveTo>
                    <a:pt x="2268" y="511"/>
                  </a:moveTo>
                  <a:lnTo>
                    <a:pt x="2792" y="6376"/>
                  </a:lnTo>
                  <a:lnTo>
                    <a:pt x="2295" y="6376"/>
                  </a:lnTo>
                  <a:cubicBezTo>
                    <a:pt x="1880" y="6376"/>
                    <a:pt x="1463" y="6108"/>
                    <a:pt x="1128" y="5625"/>
                  </a:cubicBezTo>
                  <a:cubicBezTo>
                    <a:pt x="738" y="5048"/>
                    <a:pt x="523" y="4282"/>
                    <a:pt x="523" y="3437"/>
                  </a:cubicBezTo>
                  <a:cubicBezTo>
                    <a:pt x="523" y="2605"/>
                    <a:pt x="738" y="1839"/>
                    <a:pt x="1128" y="1262"/>
                  </a:cubicBezTo>
                  <a:cubicBezTo>
                    <a:pt x="1450" y="792"/>
                    <a:pt x="1866" y="524"/>
                    <a:pt x="2268" y="511"/>
                  </a:cubicBezTo>
                  <a:close/>
                  <a:moveTo>
                    <a:pt x="2295" y="1"/>
                  </a:moveTo>
                  <a:cubicBezTo>
                    <a:pt x="1705" y="1"/>
                    <a:pt x="1141" y="336"/>
                    <a:pt x="698" y="967"/>
                  </a:cubicBezTo>
                  <a:cubicBezTo>
                    <a:pt x="255" y="1624"/>
                    <a:pt x="0" y="2510"/>
                    <a:pt x="0" y="3437"/>
                  </a:cubicBezTo>
                  <a:cubicBezTo>
                    <a:pt x="0" y="4377"/>
                    <a:pt x="255" y="5263"/>
                    <a:pt x="698" y="5920"/>
                  </a:cubicBezTo>
                  <a:cubicBezTo>
                    <a:pt x="1141" y="6551"/>
                    <a:pt x="1705" y="6886"/>
                    <a:pt x="2295" y="6886"/>
                  </a:cubicBezTo>
                  <a:lnTo>
                    <a:pt x="3074" y="6886"/>
                  </a:lnTo>
                  <a:cubicBezTo>
                    <a:pt x="3142" y="6886"/>
                    <a:pt x="3208" y="6860"/>
                    <a:pt x="3262" y="6806"/>
                  </a:cubicBezTo>
                  <a:cubicBezTo>
                    <a:pt x="3315" y="6752"/>
                    <a:pt x="3329" y="6686"/>
                    <a:pt x="3329" y="6605"/>
                  </a:cubicBezTo>
                  <a:lnTo>
                    <a:pt x="2766" y="228"/>
                  </a:lnTo>
                  <a:cubicBezTo>
                    <a:pt x="2752" y="94"/>
                    <a:pt x="2644" y="1"/>
                    <a:pt x="2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9"/>
            <p:cNvSpPr/>
            <p:nvPr/>
          </p:nvSpPr>
          <p:spPr>
            <a:xfrm>
              <a:off x="7151200" y="1554700"/>
              <a:ext cx="178900" cy="193675"/>
            </a:xfrm>
            <a:custGeom>
              <a:avLst/>
              <a:gdLst/>
              <a:ahLst/>
              <a:cxnLst/>
              <a:rect l="l" t="t" r="r" b="b"/>
              <a:pathLst>
                <a:path w="7156" h="7747" extrusionOk="0">
                  <a:moveTo>
                    <a:pt x="269" y="1"/>
                  </a:moveTo>
                  <a:cubicBezTo>
                    <a:pt x="202" y="1"/>
                    <a:pt x="122" y="28"/>
                    <a:pt x="81" y="81"/>
                  </a:cubicBezTo>
                  <a:cubicBezTo>
                    <a:pt x="27" y="135"/>
                    <a:pt x="0" y="203"/>
                    <a:pt x="14" y="283"/>
                  </a:cubicBezTo>
                  <a:lnTo>
                    <a:pt x="564" y="6565"/>
                  </a:lnTo>
                  <a:cubicBezTo>
                    <a:pt x="618" y="7210"/>
                    <a:pt x="1208" y="7747"/>
                    <a:pt x="1853" y="7747"/>
                  </a:cubicBezTo>
                  <a:lnTo>
                    <a:pt x="5303" y="7747"/>
                  </a:lnTo>
                  <a:cubicBezTo>
                    <a:pt x="5947" y="7747"/>
                    <a:pt x="6538" y="7210"/>
                    <a:pt x="6592" y="6565"/>
                  </a:cubicBezTo>
                  <a:lnTo>
                    <a:pt x="6833" y="3934"/>
                  </a:lnTo>
                  <a:cubicBezTo>
                    <a:pt x="6846" y="3800"/>
                    <a:pt x="6739" y="3666"/>
                    <a:pt x="6592" y="3652"/>
                  </a:cubicBezTo>
                  <a:cubicBezTo>
                    <a:pt x="6584" y="3651"/>
                    <a:pt x="6577" y="3651"/>
                    <a:pt x="6570" y="3651"/>
                  </a:cubicBezTo>
                  <a:cubicBezTo>
                    <a:pt x="6443" y="3651"/>
                    <a:pt x="6323" y="3754"/>
                    <a:pt x="6309" y="3894"/>
                  </a:cubicBezTo>
                  <a:lnTo>
                    <a:pt x="6082" y="6525"/>
                  </a:lnTo>
                  <a:cubicBezTo>
                    <a:pt x="6041" y="6888"/>
                    <a:pt x="5679" y="7223"/>
                    <a:pt x="5303" y="7223"/>
                  </a:cubicBezTo>
                  <a:lnTo>
                    <a:pt x="1853" y="7223"/>
                  </a:lnTo>
                  <a:cubicBezTo>
                    <a:pt x="1491" y="7223"/>
                    <a:pt x="1115" y="6888"/>
                    <a:pt x="1088" y="6525"/>
                  </a:cubicBezTo>
                  <a:lnTo>
                    <a:pt x="551" y="538"/>
                  </a:lnTo>
                  <a:lnTo>
                    <a:pt x="551" y="538"/>
                  </a:lnTo>
                  <a:cubicBezTo>
                    <a:pt x="739" y="552"/>
                    <a:pt x="859" y="605"/>
                    <a:pt x="994" y="672"/>
                  </a:cubicBezTo>
                  <a:cubicBezTo>
                    <a:pt x="1208" y="752"/>
                    <a:pt x="1464" y="860"/>
                    <a:pt x="1920" y="860"/>
                  </a:cubicBezTo>
                  <a:cubicBezTo>
                    <a:pt x="2390" y="860"/>
                    <a:pt x="2631" y="752"/>
                    <a:pt x="2846" y="672"/>
                  </a:cubicBezTo>
                  <a:cubicBezTo>
                    <a:pt x="3048" y="578"/>
                    <a:pt x="3222" y="511"/>
                    <a:pt x="3585" y="511"/>
                  </a:cubicBezTo>
                  <a:cubicBezTo>
                    <a:pt x="3947" y="511"/>
                    <a:pt x="4108" y="578"/>
                    <a:pt x="4310" y="672"/>
                  </a:cubicBezTo>
                  <a:cubicBezTo>
                    <a:pt x="4525" y="752"/>
                    <a:pt x="4766" y="860"/>
                    <a:pt x="5235" y="860"/>
                  </a:cubicBezTo>
                  <a:cubicBezTo>
                    <a:pt x="5706" y="860"/>
                    <a:pt x="5947" y="752"/>
                    <a:pt x="6162" y="672"/>
                  </a:cubicBezTo>
                  <a:cubicBezTo>
                    <a:pt x="6296" y="605"/>
                    <a:pt x="6431" y="552"/>
                    <a:pt x="6605" y="538"/>
                  </a:cubicBezTo>
                  <a:lnTo>
                    <a:pt x="6605" y="538"/>
                  </a:lnTo>
                  <a:lnTo>
                    <a:pt x="6404" y="2860"/>
                  </a:lnTo>
                  <a:cubicBezTo>
                    <a:pt x="6390" y="3008"/>
                    <a:pt x="6497" y="3129"/>
                    <a:pt x="6632" y="3142"/>
                  </a:cubicBezTo>
                  <a:cubicBezTo>
                    <a:pt x="6640" y="3143"/>
                    <a:pt x="6649" y="3143"/>
                    <a:pt x="6657" y="3143"/>
                  </a:cubicBezTo>
                  <a:cubicBezTo>
                    <a:pt x="6793" y="3143"/>
                    <a:pt x="6901" y="3040"/>
                    <a:pt x="6914" y="2900"/>
                  </a:cubicBezTo>
                  <a:lnTo>
                    <a:pt x="7156" y="283"/>
                  </a:lnTo>
                  <a:cubicBezTo>
                    <a:pt x="7156" y="203"/>
                    <a:pt x="7129" y="135"/>
                    <a:pt x="7088" y="81"/>
                  </a:cubicBezTo>
                  <a:cubicBezTo>
                    <a:pt x="7034" y="28"/>
                    <a:pt x="6968" y="1"/>
                    <a:pt x="6887" y="1"/>
                  </a:cubicBezTo>
                  <a:cubicBezTo>
                    <a:pt x="6431" y="1"/>
                    <a:pt x="6189" y="95"/>
                    <a:pt x="5960" y="189"/>
                  </a:cubicBezTo>
                  <a:cubicBezTo>
                    <a:pt x="5772" y="269"/>
                    <a:pt x="5598" y="337"/>
                    <a:pt x="5235" y="337"/>
                  </a:cubicBezTo>
                  <a:cubicBezTo>
                    <a:pt x="4874" y="337"/>
                    <a:pt x="4699" y="269"/>
                    <a:pt x="4511" y="189"/>
                  </a:cubicBezTo>
                  <a:cubicBezTo>
                    <a:pt x="4296" y="95"/>
                    <a:pt x="4041" y="1"/>
                    <a:pt x="3585" y="1"/>
                  </a:cubicBezTo>
                  <a:cubicBezTo>
                    <a:pt x="3115" y="1"/>
                    <a:pt x="2873" y="95"/>
                    <a:pt x="2658" y="189"/>
                  </a:cubicBezTo>
                  <a:cubicBezTo>
                    <a:pt x="2457" y="269"/>
                    <a:pt x="2282" y="337"/>
                    <a:pt x="1920" y="337"/>
                  </a:cubicBezTo>
                  <a:cubicBezTo>
                    <a:pt x="1557" y="337"/>
                    <a:pt x="1396" y="269"/>
                    <a:pt x="1195" y="189"/>
                  </a:cubicBezTo>
                  <a:cubicBezTo>
                    <a:pt x="981" y="95"/>
                    <a:pt x="739"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08"/>
                                        </p:tgtEl>
                                        <p:attrNameLst>
                                          <p:attrName>style.visibility</p:attrName>
                                        </p:attrNameLst>
                                      </p:cBhvr>
                                      <p:to>
                                        <p:strVal val="visible"/>
                                      </p:to>
                                    </p:set>
                                    <p:anim calcmode="lin" valueType="num">
                                      <p:cBhvr additive="base">
                                        <p:cTn id="7" dur="1000"/>
                                        <p:tgtEl>
                                          <p:spTgt spid="608"/>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610"/>
                                        </p:tgtEl>
                                        <p:attrNameLst>
                                          <p:attrName>style.visibility</p:attrName>
                                        </p:attrNameLst>
                                      </p:cBhvr>
                                      <p:to>
                                        <p:strVal val="visible"/>
                                      </p:to>
                                    </p:set>
                                    <p:anim calcmode="lin" valueType="num">
                                      <p:cBhvr additive="base">
                                        <p:cTn id="10" dur="1000"/>
                                        <p:tgtEl>
                                          <p:spTgt spid="610"/>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11"/>
                                        </p:tgtEl>
                                        <p:attrNameLst>
                                          <p:attrName>style.visibility</p:attrName>
                                        </p:attrNameLst>
                                      </p:cBhvr>
                                      <p:to>
                                        <p:strVal val="visible"/>
                                      </p:to>
                                    </p:set>
                                    <p:animEffect transition="in" filter="fade">
                                      <p:cBhvr>
                                        <p:cTn id="15" dur="1000"/>
                                        <p:tgtEl>
                                          <p:spTgt spid="6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26"/>
                                        </p:tgtEl>
                                        <p:attrNameLst>
                                          <p:attrName>style.visibility</p:attrName>
                                        </p:attrNameLst>
                                      </p:cBhvr>
                                      <p:to>
                                        <p:strVal val="visible"/>
                                      </p:to>
                                    </p:set>
                                    <p:animEffect transition="in" filter="fade">
                                      <p:cBhvr>
                                        <p:cTn id="20" dur="1000"/>
                                        <p:tgtEl>
                                          <p:spTgt spid="6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9"/>
                                        </p:tgtEl>
                                        <p:attrNameLst>
                                          <p:attrName>style.visibility</p:attrName>
                                        </p:attrNameLst>
                                      </p:cBhvr>
                                      <p:to>
                                        <p:strVal val="visible"/>
                                      </p:to>
                                    </p:set>
                                    <p:animEffect transition="in" filter="fade">
                                      <p:cBhvr>
                                        <p:cTn id="25" dur="1000"/>
                                        <p:tgtEl>
                                          <p:spTgt spid="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Creamos el </a:t>
            </a:r>
            <a:r>
              <a:rPr lang="es-PE" sz="1400" b="1" dirty="0" err="1">
                <a:solidFill>
                  <a:schemeClr val="tx2"/>
                </a:solidFill>
              </a:rPr>
              <a:t>external</a:t>
            </a:r>
            <a:r>
              <a:rPr lang="es-PE" sz="1400" b="1" dirty="0">
                <a:solidFill>
                  <a:schemeClr val="tx2"/>
                </a:solidFill>
              </a:rPr>
              <a:t> </a:t>
            </a:r>
            <a:r>
              <a:rPr lang="es-PE" sz="1400" b="1" dirty="0" err="1">
                <a:solidFill>
                  <a:schemeClr val="tx2"/>
                </a:solidFill>
              </a:rPr>
              <a:t>location</a:t>
            </a:r>
            <a:r>
              <a:rPr lang="es-PE" sz="1400" b="1" dirty="0">
                <a:solidFill>
                  <a:schemeClr val="tx2"/>
                </a:solidFill>
              </a:rPr>
              <a:t> </a:t>
            </a:r>
            <a:r>
              <a:rPr lang="es-PE" sz="1400" b="1" dirty="0" err="1">
                <a:solidFill>
                  <a:schemeClr val="tx2"/>
                </a:solidFill>
              </a:rPr>
              <a:t>ext-coffeeshop</a:t>
            </a:r>
            <a:r>
              <a:rPr lang="es-PE" sz="1400" b="1" dirty="0">
                <a:solidFill>
                  <a:schemeClr val="tx2"/>
                </a:solidFill>
              </a:rPr>
              <a:t> para </a:t>
            </a:r>
            <a:r>
              <a:rPr lang="es-PE" sz="1400" b="1" dirty="0" err="1">
                <a:solidFill>
                  <a:schemeClr val="tx2"/>
                </a:solidFill>
              </a:rPr>
              <a:t>etl</a:t>
            </a:r>
            <a:r>
              <a:rPr lang="es-PE" sz="1400" b="1" dirty="0">
                <a:solidFill>
                  <a:schemeClr val="tx2"/>
                </a:solidFill>
              </a:rPr>
              <a:t>, teniendo en consideración la preparación del ambiente según el manual compartido</a:t>
            </a:r>
            <a:br>
              <a:rPr lang="es-PE" sz="1400" b="1" dirty="0">
                <a:solidFill>
                  <a:schemeClr val="tx2"/>
                </a:solidFill>
              </a:rPr>
            </a:br>
            <a:br>
              <a:rPr lang="es-PE" sz="1400" b="1" dirty="0">
                <a:solidFill>
                  <a:schemeClr val="tx2"/>
                </a:solidFill>
              </a:rPr>
            </a:br>
            <a:r>
              <a:rPr lang="es-PE" sz="600" b="1" dirty="0">
                <a:solidFill>
                  <a:schemeClr val="tx2"/>
                </a:solidFill>
              </a:rPr>
              <a:t>https://www.notion.so/Preparaci-n-de-ambiente-Tipo-Managed-Identity-22f71e129a518000a1c6ce7d0cbcf28a#22f71e129a5180ae99fbecb2922f3348</a:t>
            </a:r>
            <a:endParaRPr sz="1400" b="1" dirty="0">
              <a:solidFill>
                <a:schemeClr val="tx2"/>
              </a:solidFill>
            </a:endParaRPr>
          </a:p>
        </p:txBody>
      </p:sp>
      <p:pic>
        <p:nvPicPr>
          <p:cNvPr id="4" name="Imagen 3">
            <a:extLst>
              <a:ext uri="{FF2B5EF4-FFF2-40B4-BE49-F238E27FC236}">
                <a16:creationId xmlns:a16="http://schemas.microsoft.com/office/drawing/2014/main" id="{A089F5D9-D530-910D-B702-C3667345BC97}"/>
              </a:ext>
            </a:extLst>
          </p:cNvPr>
          <p:cNvPicPr>
            <a:picLocks noChangeAspect="1"/>
          </p:cNvPicPr>
          <p:nvPr/>
        </p:nvPicPr>
        <p:blipFill>
          <a:blip r:embed="rId3"/>
          <a:stretch>
            <a:fillRect/>
          </a:stretch>
        </p:blipFill>
        <p:spPr>
          <a:xfrm>
            <a:off x="804082" y="1198179"/>
            <a:ext cx="6944553" cy="3680715"/>
          </a:xfrm>
          <a:prstGeom prst="rect">
            <a:avLst/>
          </a:prstGeom>
        </p:spPr>
      </p:pic>
    </p:spTree>
    <p:extLst>
      <p:ext uri="{BB962C8B-B14F-4D97-AF65-F5344CB8AC3E}">
        <p14:creationId xmlns:p14="http://schemas.microsoft.com/office/powerpoint/2010/main" val="574127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Subir el </a:t>
            </a:r>
            <a:r>
              <a:rPr lang="es-PE" sz="1400" b="1" dirty="0" err="1">
                <a:solidFill>
                  <a:schemeClr val="tx2"/>
                </a:solidFill>
              </a:rPr>
              <a:t>dataset</a:t>
            </a:r>
            <a:r>
              <a:rPr lang="es-PE" sz="1400" b="1" dirty="0">
                <a:solidFill>
                  <a:schemeClr val="tx2"/>
                </a:solidFill>
              </a:rPr>
              <a:t> coffee.csv a un container de </a:t>
            </a:r>
            <a:r>
              <a:rPr lang="es-PE" sz="1400" b="1" dirty="0" err="1">
                <a:solidFill>
                  <a:schemeClr val="tx2"/>
                </a:solidFill>
              </a:rPr>
              <a:t>adls</a:t>
            </a:r>
            <a:r>
              <a:rPr lang="es-PE" sz="1400" b="1" dirty="0">
                <a:solidFill>
                  <a:schemeClr val="tx2"/>
                </a:solidFill>
              </a:rPr>
              <a:t> y creamos la carpeta raw. Guardarlo dentro del container del proyecto</a:t>
            </a:r>
            <a:endParaRPr sz="1400" b="1" dirty="0">
              <a:solidFill>
                <a:schemeClr val="tx2"/>
              </a:solidFill>
            </a:endParaRPr>
          </a:p>
        </p:txBody>
      </p:sp>
      <p:pic>
        <p:nvPicPr>
          <p:cNvPr id="3" name="Imagen 2">
            <a:extLst>
              <a:ext uri="{FF2B5EF4-FFF2-40B4-BE49-F238E27FC236}">
                <a16:creationId xmlns:a16="http://schemas.microsoft.com/office/drawing/2014/main" id="{B115116C-F4AA-6F91-EB3D-D30362010728}"/>
              </a:ext>
            </a:extLst>
          </p:cNvPr>
          <p:cNvPicPr>
            <a:picLocks noChangeAspect="1"/>
          </p:cNvPicPr>
          <p:nvPr/>
        </p:nvPicPr>
        <p:blipFill>
          <a:blip r:embed="rId3"/>
          <a:stretch>
            <a:fillRect/>
          </a:stretch>
        </p:blipFill>
        <p:spPr>
          <a:xfrm>
            <a:off x="630195" y="811148"/>
            <a:ext cx="7321378" cy="3875078"/>
          </a:xfrm>
          <a:prstGeom prst="rect">
            <a:avLst/>
          </a:prstGeom>
        </p:spPr>
      </p:pic>
    </p:spTree>
    <p:extLst>
      <p:ext uri="{BB962C8B-B14F-4D97-AF65-F5344CB8AC3E}">
        <p14:creationId xmlns:p14="http://schemas.microsoft.com/office/powerpoint/2010/main" val="554621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Subir el </a:t>
            </a:r>
            <a:r>
              <a:rPr lang="es-PE" sz="1400" b="1" dirty="0" err="1">
                <a:solidFill>
                  <a:schemeClr val="tx2"/>
                </a:solidFill>
              </a:rPr>
              <a:t>dataset</a:t>
            </a:r>
            <a:r>
              <a:rPr lang="es-PE" sz="1400" b="1" dirty="0">
                <a:solidFill>
                  <a:schemeClr val="tx2"/>
                </a:solidFill>
              </a:rPr>
              <a:t> coffee.csv a un container de </a:t>
            </a:r>
            <a:r>
              <a:rPr lang="es-PE" sz="1400" b="1" dirty="0" err="1">
                <a:solidFill>
                  <a:schemeClr val="tx2"/>
                </a:solidFill>
              </a:rPr>
              <a:t>adls</a:t>
            </a:r>
            <a:r>
              <a:rPr lang="es-PE" sz="1400" b="1" dirty="0">
                <a:solidFill>
                  <a:schemeClr val="tx2"/>
                </a:solidFill>
              </a:rPr>
              <a:t> y creamos la carpeta raw. Guardarlo dentro del container del proyecto</a:t>
            </a:r>
            <a:endParaRPr sz="1400" b="1" dirty="0">
              <a:solidFill>
                <a:schemeClr val="tx2"/>
              </a:solidFill>
            </a:endParaRPr>
          </a:p>
        </p:txBody>
      </p:sp>
      <p:pic>
        <p:nvPicPr>
          <p:cNvPr id="4" name="Imagen 3">
            <a:extLst>
              <a:ext uri="{FF2B5EF4-FFF2-40B4-BE49-F238E27FC236}">
                <a16:creationId xmlns:a16="http://schemas.microsoft.com/office/drawing/2014/main" id="{3C304B66-A3F0-FEBC-7960-B10721C6E093}"/>
              </a:ext>
            </a:extLst>
          </p:cNvPr>
          <p:cNvPicPr>
            <a:picLocks noChangeAspect="1"/>
          </p:cNvPicPr>
          <p:nvPr/>
        </p:nvPicPr>
        <p:blipFill>
          <a:blip r:embed="rId3"/>
          <a:stretch>
            <a:fillRect/>
          </a:stretch>
        </p:blipFill>
        <p:spPr>
          <a:xfrm>
            <a:off x="781784" y="914398"/>
            <a:ext cx="7386032" cy="3936334"/>
          </a:xfrm>
          <a:prstGeom prst="rect">
            <a:avLst/>
          </a:prstGeom>
        </p:spPr>
      </p:pic>
    </p:spTree>
    <p:extLst>
      <p:ext uri="{BB962C8B-B14F-4D97-AF65-F5344CB8AC3E}">
        <p14:creationId xmlns:p14="http://schemas.microsoft.com/office/powerpoint/2010/main" val="3571393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Subir el </a:t>
            </a:r>
            <a:r>
              <a:rPr lang="es-PE" sz="1400" b="1" dirty="0" err="1">
                <a:solidFill>
                  <a:schemeClr val="tx2"/>
                </a:solidFill>
              </a:rPr>
              <a:t>dataset</a:t>
            </a:r>
            <a:r>
              <a:rPr lang="es-PE" sz="1400" b="1" dirty="0">
                <a:solidFill>
                  <a:schemeClr val="tx2"/>
                </a:solidFill>
              </a:rPr>
              <a:t> coffee.csv a un container de </a:t>
            </a:r>
            <a:r>
              <a:rPr lang="es-PE" sz="1400" b="1" dirty="0" err="1">
                <a:solidFill>
                  <a:schemeClr val="tx2"/>
                </a:solidFill>
              </a:rPr>
              <a:t>adls</a:t>
            </a:r>
            <a:r>
              <a:rPr lang="es-PE" sz="1400" b="1" dirty="0">
                <a:solidFill>
                  <a:schemeClr val="tx2"/>
                </a:solidFill>
              </a:rPr>
              <a:t> y creamos la carpeta </a:t>
            </a:r>
            <a:r>
              <a:rPr lang="es-PE" sz="1400" b="1" dirty="0">
                <a:solidFill>
                  <a:schemeClr val="tx2"/>
                </a:solidFill>
                <a:highlight>
                  <a:srgbClr val="FFFF00"/>
                </a:highlight>
              </a:rPr>
              <a:t>raw</a:t>
            </a:r>
            <a:r>
              <a:rPr lang="es-PE" sz="1400" b="1" dirty="0">
                <a:solidFill>
                  <a:schemeClr val="tx2"/>
                </a:solidFill>
              </a:rPr>
              <a:t>. Guardarlo dentro del container del proyecto</a:t>
            </a:r>
            <a:endParaRPr sz="1400" b="1" dirty="0">
              <a:solidFill>
                <a:schemeClr val="tx2"/>
              </a:solidFill>
            </a:endParaRPr>
          </a:p>
        </p:txBody>
      </p:sp>
      <p:pic>
        <p:nvPicPr>
          <p:cNvPr id="3" name="Imagen 2">
            <a:extLst>
              <a:ext uri="{FF2B5EF4-FFF2-40B4-BE49-F238E27FC236}">
                <a16:creationId xmlns:a16="http://schemas.microsoft.com/office/drawing/2014/main" id="{56674088-8466-A268-F8BE-F6A980137E92}"/>
              </a:ext>
            </a:extLst>
          </p:cNvPr>
          <p:cNvPicPr>
            <a:picLocks noChangeAspect="1"/>
          </p:cNvPicPr>
          <p:nvPr/>
        </p:nvPicPr>
        <p:blipFill>
          <a:blip r:embed="rId3"/>
          <a:stretch>
            <a:fillRect/>
          </a:stretch>
        </p:blipFill>
        <p:spPr>
          <a:xfrm>
            <a:off x="720000" y="824796"/>
            <a:ext cx="7723707" cy="4054098"/>
          </a:xfrm>
          <a:prstGeom prst="rect">
            <a:avLst/>
          </a:prstGeom>
        </p:spPr>
      </p:pic>
    </p:spTree>
    <p:extLst>
      <p:ext uri="{BB962C8B-B14F-4D97-AF65-F5344CB8AC3E}">
        <p14:creationId xmlns:p14="http://schemas.microsoft.com/office/powerpoint/2010/main" val="2283571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Crear repositorio en </a:t>
            </a:r>
            <a:r>
              <a:rPr lang="es-PE" sz="1400" b="1" dirty="0" err="1">
                <a:solidFill>
                  <a:schemeClr val="tx2"/>
                </a:solidFill>
              </a:rPr>
              <a:t>github</a:t>
            </a:r>
            <a:r>
              <a:rPr lang="es-PE" sz="1400" b="1" dirty="0">
                <a:solidFill>
                  <a:schemeClr val="tx2"/>
                </a:solidFill>
              </a:rPr>
              <a:t>  </a:t>
            </a:r>
            <a:r>
              <a:rPr lang="es-PE" sz="1400" b="1" dirty="0" err="1">
                <a:solidFill>
                  <a:schemeClr val="tx2"/>
                </a:solidFill>
              </a:rPr>
              <a:t>coffee</a:t>
            </a:r>
            <a:r>
              <a:rPr lang="es-PE" sz="1400" b="1" dirty="0">
                <a:solidFill>
                  <a:schemeClr val="tx2"/>
                </a:solidFill>
              </a:rPr>
              <a:t>-shop-</a:t>
            </a:r>
            <a:r>
              <a:rPr lang="es-PE" sz="1400" b="1" dirty="0" err="1">
                <a:solidFill>
                  <a:schemeClr val="tx2"/>
                </a:solidFill>
              </a:rPr>
              <a:t>etl</a:t>
            </a:r>
            <a:endParaRPr sz="1400" b="1" dirty="0">
              <a:solidFill>
                <a:schemeClr val="tx2"/>
              </a:solidFill>
            </a:endParaRPr>
          </a:p>
        </p:txBody>
      </p:sp>
      <p:pic>
        <p:nvPicPr>
          <p:cNvPr id="6" name="Imagen 5">
            <a:extLst>
              <a:ext uri="{FF2B5EF4-FFF2-40B4-BE49-F238E27FC236}">
                <a16:creationId xmlns:a16="http://schemas.microsoft.com/office/drawing/2014/main" id="{CDAE35BA-3E85-5DF0-B055-96CD3CE6ED7A}"/>
              </a:ext>
            </a:extLst>
          </p:cNvPr>
          <p:cNvPicPr>
            <a:picLocks noChangeAspect="1"/>
          </p:cNvPicPr>
          <p:nvPr/>
        </p:nvPicPr>
        <p:blipFill>
          <a:blip r:embed="rId3"/>
          <a:stretch>
            <a:fillRect/>
          </a:stretch>
        </p:blipFill>
        <p:spPr>
          <a:xfrm>
            <a:off x="720000" y="910079"/>
            <a:ext cx="8112320" cy="3551752"/>
          </a:xfrm>
          <a:prstGeom prst="rect">
            <a:avLst/>
          </a:prstGeom>
        </p:spPr>
      </p:pic>
    </p:spTree>
    <p:extLst>
      <p:ext uri="{BB962C8B-B14F-4D97-AF65-F5344CB8AC3E}">
        <p14:creationId xmlns:p14="http://schemas.microsoft.com/office/powerpoint/2010/main" val="1054825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err="1">
                <a:solidFill>
                  <a:schemeClr val="tx2"/>
                </a:solidFill>
              </a:rPr>
              <a:t>Iinicializar</a:t>
            </a:r>
            <a:r>
              <a:rPr lang="es-PE" sz="1400" b="1" dirty="0">
                <a:solidFill>
                  <a:schemeClr val="tx2"/>
                </a:solidFill>
              </a:rPr>
              <a:t> </a:t>
            </a:r>
            <a:r>
              <a:rPr lang="es-PE" sz="1400" b="1" dirty="0" err="1">
                <a:solidFill>
                  <a:schemeClr val="tx2"/>
                </a:solidFill>
              </a:rPr>
              <a:t>coffee</a:t>
            </a:r>
            <a:r>
              <a:rPr lang="es-PE" sz="1400" b="1" dirty="0">
                <a:solidFill>
                  <a:schemeClr val="tx2"/>
                </a:solidFill>
              </a:rPr>
              <a:t>-shop-</a:t>
            </a:r>
            <a:r>
              <a:rPr lang="es-PE" sz="1400" b="1" dirty="0" err="1">
                <a:solidFill>
                  <a:schemeClr val="tx2"/>
                </a:solidFill>
              </a:rPr>
              <a:t>etl</a:t>
            </a:r>
            <a:r>
              <a:rPr lang="es-PE" sz="1400" b="1" dirty="0">
                <a:solidFill>
                  <a:schemeClr val="tx2"/>
                </a:solidFill>
              </a:rPr>
              <a:t> y subir cambios a </a:t>
            </a:r>
            <a:r>
              <a:rPr lang="es-PE" sz="1400" b="1" dirty="0" err="1">
                <a:solidFill>
                  <a:schemeClr val="tx2"/>
                </a:solidFill>
              </a:rPr>
              <a:t>github</a:t>
            </a:r>
            <a:endParaRPr sz="1400" b="1" dirty="0">
              <a:solidFill>
                <a:schemeClr val="tx2"/>
              </a:solidFill>
            </a:endParaRPr>
          </a:p>
        </p:txBody>
      </p:sp>
      <p:pic>
        <p:nvPicPr>
          <p:cNvPr id="3" name="Imagen 2">
            <a:extLst>
              <a:ext uri="{FF2B5EF4-FFF2-40B4-BE49-F238E27FC236}">
                <a16:creationId xmlns:a16="http://schemas.microsoft.com/office/drawing/2014/main" id="{A5FD319C-36F7-BFF8-241C-13EA10B95CD6}"/>
              </a:ext>
            </a:extLst>
          </p:cNvPr>
          <p:cNvPicPr>
            <a:picLocks noChangeAspect="1"/>
          </p:cNvPicPr>
          <p:nvPr/>
        </p:nvPicPr>
        <p:blipFill>
          <a:blip r:embed="rId3"/>
          <a:stretch>
            <a:fillRect/>
          </a:stretch>
        </p:blipFill>
        <p:spPr>
          <a:xfrm>
            <a:off x="720000" y="726267"/>
            <a:ext cx="7046892" cy="3961943"/>
          </a:xfrm>
          <a:prstGeom prst="rect">
            <a:avLst/>
          </a:prstGeom>
        </p:spPr>
      </p:pic>
    </p:spTree>
    <p:extLst>
      <p:ext uri="{BB962C8B-B14F-4D97-AF65-F5344CB8AC3E}">
        <p14:creationId xmlns:p14="http://schemas.microsoft.com/office/powerpoint/2010/main" val="1142345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Crear token en </a:t>
            </a:r>
            <a:r>
              <a:rPr lang="es-PE" sz="1400" b="1" dirty="0" err="1">
                <a:solidFill>
                  <a:schemeClr val="tx2"/>
                </a:solidFill>
              </a:rPr>
              <a:t>azure</a:t>
            </a:r>
            <a:r>
              <a:rPr lang="es-PE" sz="1400" b="1" dirty="0">
                <a:solidFill>
                  <a:schemeClr val="tx2"/>
                </a:solidFill>
              </a:rPr>
              <a:t> </a:t>
            </a:r>
            <a:r>
              <a:rPr lang="es-PE" sz="1400" b="1" dirty="0" err="1">
                <a:solidFill>
                  <a:schemeClr val="tx2"/>
                </a:solidFill>
              </a:rPr>
              <a:t>databricks</a:t>
            </a:r>
            <a:endParaRPr sz="1400" b="1" dirty="0">
              <a:solidFill>
                <a:schemeClr val="tx2"/>
              </a:solidFill>
            </a:endParaRPr>
          </a:p>
        </p:txBody>
      </p:sp>
      <p:pic>
        <p:nvPicPr>
          <p:cNvPr id="4" name="Imagen 3">
            <a:extLst>
              <a:ext uri="{FF2B5EF4-FFF2-40B4-BE49-F238E27FC236}">
                <a16:creationId xmlns:a16="http://schemas.microsoft.com/office/drawing/2014/main" id="{960E950D-1E16-3A68-6EC6-A9E4422A5DDE}"/>
              </a:ext>
            </a:extLst>
          </p:cNvPr>
          <p:cNvPicPr>
            <a:picLocks noChangeAspect="1"/>
          </p:cNvPicPr>
          <p:nvPr/>
        </p:nvPicPr>
        <p:blipFill>
          <a:blip r:embed="rId3"/>
          <a:stretch>
            <a:fillRect/>
          </a:stretch>
        </p:blipFill>
        <p:spPr>
          <a:xfrm>
            <a:off x="720000" y="760832"/>
            <a:ext cx="7670431" cy="3621836"/>
          </a:xfrm>
          <a:prstGeom prst="rect">
            <a:avLst/>
          </a:prstGeom>
        </p:spPr>
      </p:pic>
    </p:spTree>
    <p:extLst>
      <p:ext uri="{BB962C8B-B14F-4D97-AF65-F5344CB8AC3E}">
        <p14:creationId xmlns:p14="http://schemas.microsoft.com/office/powerpoint/2010/main" val="532893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Crear token en </a:t>
            </a:r>
            <a:r>
              <a:rPr lang="es-PE" sz="1400" b="1" dirty="0" err="1">
                <a:solidFill>
                  <a:schemeClr val="tx2"/>
                </a:solidFill>
              </a:rPr>
              <a:t>azure</a:t>
            </a:r>
            <a:r>
              <a:rPr lang="es-PE" sz="1400" b="1" dirty="0">
                <a:solidFill>
                  <a:schemeClr val="tx2"/>
                </a:solidFill>
              </a:rPr>
              <a:t> </a:t>
            </a:r>
            <a:r>
              <a:rPr lang="es-PE" sz="1400" b="1" dirty="0" err="1">
                <a:solidFill>
                  <a:schemeClr val="tx2"/>
                </a:solidFill>
              </a:rPr>
              <a:t>databricks</a:t>
            </a:r>
            <a:endParaRPr sz="1400" b="1" dirty="0">
              <a:solidFill>
                <a:schemeClr val="tx2"/>
              </a:solidFill>
            </a:endParaRPr>
          </a:p>
        </p:txBody>
      </p:sp>
      <p:pic>
        <p:nvPicPr>
          <p:cNvPr id="3" name="Imagen 2">
            <a:extLst>
              <a:ext uri="{FF2B5EF4-FFF2-40B4-BE49-F238E27FC236}">
                <a16:creationId xmlns:a16="http://schemas.microsoft.com/office/drawing/2014/main" id="{2EC59102-A108-E24C-4DA0-BDB1FEBBCC87}"/>
              </a:ext>
            </a:extLst>
          </p:cNvPr>
          <p:cNvPicPr>
            <a:picLocks noChangeAspect="1"/>
          </p:cNvPicPr>
          <p:nvPr/>
        </p:nvPicPr>
        <p:blipFill>
          <a:blip r:embed="rId3"/>
          <a:stretch>
            <a:fillRect/>
          </a:stretch>
        </p:blipFill>
        <p:spPr>
          <a:xfrm>
            <a:off x="881350" y="686667"/>
            <a:ext cx="7381300" cy="3955426"/>
          </a:xfrm>
          <a:prstGeom prst="rect">
            <a:avLst/>
          </a:prstGeom>
        </p:spPr>
      </p:pic>
    </p:spTree>
    <p:extLst>
      <p:ext uri="{BB962C8B-B14F-4D97-AF65-F5344CB8AC3E}">
        <p14:creationId xmlns:p14="http://schemas.microsoft.com/office/powerpoint/2010/main" val="463432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Crear token en </a:t>
            </a:r>
            <a:r>
              <a:rPr lang="es-PE" sz="1400" b="1" dirty="0" err="1">
                <a:solidFill>
                  <a:schemeClr val="tx2"/>
                </a:solidFill>
              </a:rPr>
              <a:t>azure</a:t>
            </a:r>
            <a:r>
              <a:rPr lang="es-PE" sz="1400" b="1" dirty="0">
                <a:solidFill>
                  <a:schemeClr val="tx2"/>
                </a:solidFill>
              </a:rPr>
              <a:t> </a:t>
            </a:r>
            <a:r>
              <a:rPr lang="es-PE" sz="1400" b="1" dirty="0" err="1">
                <a:solidFill>
                  <a:schemeClr val="tx2"/>
                </a:solidFill>
              </a:rPr>
              <a:t>databricks</a:t>
            </a:r>
            <a:r>
              <a:rPr lang="es-PE" sz="1400" b="1" dirty="0">
                <a:solidFill>
                  <a:schemeClr val="tx2"/>
                </a:solidFill>
              </a:rPr>
              <a:t> y copiamos token</a:t>
            </a:r>
            <a:br>
              <a:rPr lang="es-PE" sz="1400" b="1" dirty="0">
                <a:solidFill>
                  <a:schemeClr val="tx2"/>
                </a:solidFill>
              </a:rPr>
            </a:br>
            <a:r>
              <a:rPr lang="es-PE" sz="1400" b="1" dirty="0">
                <a:solidFill>
                  <a:schemeClr val="tx2"/>
                </a:solidFill>
              </a:rPr>
              <a:t>dapib6e5581777ce5350cdd65bfcfaac8cd0-3</a:t>
            </a:r>
            <a:endParaRPr sz="1400" b="1" dirty="0">
              <a:solidFill>
                <a:schemeClr val="tx2"/>
              </a:solidFill>
            </a:endParaRPr>
          </a:p>
        </p:txBody>
      </p:sp>
      <p:pic>
        <p:nvPicPr>
          <p:cNvPr id="4" name="Imagen 3">
            <a:extLst>
              <a:ext uri="{FF2B5EF4-FFF2-40B4-BE49-F238E27FC236}">
                <a16:creationId xmlns:a16="http://schemas.microsoft.com/office/drawing/2014/main" id="{9F1C1B63-A5EF-37D8-FE63-320690BFCD5E}"/>
              </a:ext>
            </a:extLst>
          </p:cNvPr>
          <p:cNvPicPr>
            <a:picLocks noChangeAspect="1"/>
          </p:cNvPicPr>
          <p:nvPr/>
        </p:nvPicPr>
        <p:blipFill>
          <a:blip r:embed="rId3"/>
          <a:stretch>
            <a:fillRect/>
          </a:stretch>
        </p:blipFill>
        <p:spPr>
          <a:xfrm>
            <a:off x="720000" y="821391"/>
            <a:ext cx="7370284" cy="3884776"/>
          </a:xfrm>
          <a:prstGeom prst="rect">
            <a:avLst/>
          </a:prstGeom>
        </p:spPr>
      </p:pic>
    </p:spTree>
    <p:extLst>
      <p:ext uri="{BB962C8B-B14F-4D97-AF65-F5344CB8AC3E}">
        <p14:creationId xmlns:p14="http://schemas.microsoft.com/office/powerpoint/2010/main" val="553268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400" b="1" dirty="0" err="1">
                <a:solidFill>
                  <a:schemeClr val="tx2"/>
                </a:solidFill>
              </a:rPr>
              <a:t>Secrets</a:t>
            </a:r>
            <a:r>
              <a:rPr lang="es-ES" sz="1400" b="1" dirty="0">
                <a:solidFill>
                  <a:schemeClr val="tx2"/>
                </a:solidFill>
              </a:rPr>
              <a:t> a configurar en GitHub. El host y token generado en </a:t>
            </a:r>
            <a:r>
              <a:rPr lang="es-ES" sz="1400" b="1" dirty="0" err="1">
                <a:solidFill>
                  <a:schemeClr val="tx2"/>
                </a:solidFill>
              </a:rPr>
              <a:t>Databricks</a:t>
            </a:r>
            <a:r>
              <a:rPr lang="es-ES" sz="1400" b="1" dirty="0">
                <a:solidFill>
                  <a:schemeClr val="tx2"/>
                </a:solidFill>
              </a:rPr>
              <a:t> van el </a:t>
            </a:r>
            <a:r>
              <a:rPr lang="es-ES" sz="1400" b="1" dirty="0" err="1">
                <a:solidFill>
                  <a:schemeClr val="tx2"/>
                </a:solidFill>
              </a:rPr>
              <a:t>settings</a:t>
            </a:r>
            <a:r>
              <a:rPr lang="es-ES" sz="1400" b="1" dirty="0">
                <a:solidFill>
                  <a:schemeClr val="tx2"/>
                </a:solidFill>
              </a:rPr>
              <a:t>&gt;</a:t>
            </a:r>
            <a:r>
              <a:rPr lang="es-ES" sz="1400" b="1" dirty="0" err="1">
                <a:solidFill>
                  <a:schemeClr val="tx2"/>
                </a:solidFill>
              </a:rPr>
              <a:t>Secrets</a:t>
            </a:r>
            <a:r>
              <a:rPr lang="es-ES" sz="1400" b="1" dirty="0">
                <a:solidFill>
                  <a:schemeClr val="tx2"/>
                </a:solidFill>
              </a:rPr>
              <a:t> and Variables&gt;</a:t>
            </a:r>
            <a:r>
              <a:rPr lang="es-ES" sz="1400" b="1" dirty="0" err="1">
                <a:solidFill>
                  <a:schemeClr val="tx2"/>
                </a:solidFill>
              </a:rPr>
              <a:t>Actions</a:t>
            </a:r>
            <a:r>
              <a:rPr lang="es-ES" sz="1400" b="1" dirty="0">
                <a:solidFill>
                  <a:schemeClr val="tx2"/>
                </a:solidFill>
              </a:rPr>
              <a:t> de GitHub</a:t>
            </a:r>
            <a:br>
              <a:rPr lang="es-ES" sz="1400" b="1" dirty="0">
                <a:solidFill>
                  <a:schemeClr val="tx2"/>
                </a:solidFill>
              </a:rPr>
            </a:br>
            <a:r>
              <a:rPr lang="es-PE" sz="1050" dirty="0"/>
              <a:t>DATABRICKS_HOST</a:t>
            </a:r>
            <a:br>
              <a:rPr lang="es-PE" sz="1050" dirty="0"/>
            </a:br>
            <a:r>
              <a:rPr lang="es-PE" sz="1050" dirty="0"/>
              <a:t>DATABRICKS_TOKEN</a:t>
            </a:r>
            <a:endParaRPr sz="1400" b="1" dirty="0">
              <a:solidFill>
                <a:schemeClr val="tx2"/>
              </a:solidFill>
            </a:endParaRPr>
          </a:p>
        </p:txBody>
      </p:sp>
      <p:pic>
        <p:nvPicPr>
          <p:cNvPr id="3" name="Imagen 2">
            <a:extLst>
              <a:ext uri="{FF2B5EF4-FFF2-40B4-BE49-F238E27FC236}">
                <a16:creationId xmlns:a16="http://schemas.microsoft.com/office/drawing/2014/main" id="{959A833C-B8D4-2D0A-A500-A1ADF92A640B}"/>
              </a:ext>
            </a:extLst>
          </p:cNvPr>
          <p:cNvPicPr>
            <a:picLocks noChangeAspect="1"/>
          </p:cNvPicPr>
          <p:nvPr/>
        </p:nvPicPr>
        <p:blipFill>
          <a:blip r:embed="rId3"/>
          <a:stretch>
            <a:fillRect/>
          </a:stretch>
        </p:blipFill>
        <p:spPr>
          <a:xfrm>
            <a:off x="720000" y="1432193"/>
            <a:ext cx="7256212" cy="3424516"/>
          </a:xfrm>
          <a:prstGeom prst="rect">
            <a:avLst/>
          </a:prstGeom>
        </p:spPr>
      </p:pic>
    </p:spTree>
    <p:extLst>
      <p:ext uri="{BB962C8B-B14F-4D97-AF65-F5344CB8AC3E}">
        <p14:creationId xmlns:p14="http://schemas.microsoft.com/office/powerpoint/2010/main" val="885066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1"/>
        <p:cNvGrpSpPr/>
        <p:nvPr/>
      </p:nvGrpSpPr>
      <p:grpSpPr>
        <a:xfrm>
          <a:off x="0" y="0"/>
          <a:ext cx="0" cy="0"/>
          <a:chOff x="0" y="0"/>
          <a:chExt cx="0" cy="0"/>
        </a:xfrm>
      </p:grpSpPr>
      <p:sp>
        <p:nvSpPr>
          <p:cNvPr id="642" name="Google Shape;642;p61"/>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Tabla de </a:t>
            </a:r>
            <a:r>
              <a:rPr lang="en" dirty="0">
                <a:solidFill>
                  <a:schemeClr val="dk1"/>
                </a:solidFill>
              </a:rPr>
              <a:t>Contenido</a:t>
            </a:r>
            <a:endParaRPr dirty="0">
              <a:solidFill>
                <a:schemeClr val="dk1"/>
              </a:solidFill>
            </a:endParaRPr>
          </a:p>
        </p:txBody>
      </p:sp>
      <p:sp>
        <p:nvSpPr>
          <p:cNvPr id="643" name="Google Shape;643;p61"/>
          <p:cNvSpPr txBox="1">
            <a:spLocks noGrp="1"/>
          </p:cNvSpPr>
          <p:nvPr>
            <p:ph type="title" idx="2"/>
          </p:nvPr>
        </p:nvSpPr>
        <p:spPr>
          <a:xfrm>
            <a:off x="720000" y="1231823"/>
            <a:ext cx="1365600" cy="101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644" name="Google Shape;644;p61"/>
          <p:cNvSpPr txBox="1">
            <a:spLocks noGrp="1"/>
          </p:cNvSpPr>
          <p:nvPr>
            <p:ph type="subTitle" idx="1"/>
          </p:nvPr>
        </p:nvSpPr>
        <p:spPr>
          <a:xfrm>
            <a:off x="2230550" y="1664131"/>
            <a:ext cx="182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Ddl y Etl con Medallion</a:t>
            </a:r>
            <a:endParaRPr dirty="0"/>
          </a:p>
        </p:txBody>
      </p:sp>
      <p:sp>
        <p:nvSpPr>
          <p:cNvPr id="645" name="Google Shape;645;p61"/>
          <p:cNvSpPr txBox="1">
            <a:spLocks noGrp="1"/>
          </p:cNvSpPr>
          <p:nvPr>
            <p:ph type="subTitle" idx="3"/>
          </p:nvPr>
        </p:nvSpPr>
        <p:spPr>
          <a:xfrm>
            <a:off x="2230550" y="1376678"/>
            <a:ext cx="1827300"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Proceso</a:t>
            </a:r>
            <a:endParaRPr dirty="0"/>
          </a:p>
        </p:txBody>
      </p:sp>
      <p:sp>
        <p:nvSpPr>
          <p:cNvPr id="646" name="Google Shape;646;p61"/>
          <p:cNvSpPr txBox="1">
            <a:spLocks noGrp="1"/>
          </p:cNvSpPr>
          <p:nvPr>
            <p:ph type="title" idx="4"/>
          </p:nvPr>
        </p:nvSpPr>
        <p:spPr>
          <a:xfrm>
            <a:off x="4740400" y="1231823"/>
            <a:ext cx="1365600" cy="101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647" name="Google Shape;647;p61"/>
          <p:cNvSpPr txBox="1">
            <a:spLocks noGrp="1"/>
          </p:cNvSpPr>
          <p:nvPr>
            <p:ph type="subTitle" idx="5"/>
          </p:nvPr>
        </p:nvSpPr>
        <p:spPr>
          <a:xfrm>
            <a:off x="6291900" y="1664131"/>
            <a:ext cx="182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Revertir el proceso en caso falle</a:t>
            </a:r>
            <a:endParaRPr dirty="0"/>
          </a:p>
        </p:txBody>
      </p:sp>
      <p:sp>
        <p:nvSpPr>
          <p:cNvPr id="648" name="Google Shape;648;p61"/>
          <p:cNvSpPr txBox="1">
            <a:spLocks noGrp="1"/>
          </p:cNvSpPr>
          <p:nvPr>
            <p:ph type="subTitle" idx="6"/>
          </p:nvPr>
        </p:nvSpPr>
        <p:spPr>
          <a:xfrm>
            <a:off x="6291900" y="1376678"/>
            <a:ext cx="1827300"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Reversión</a:t>
            </a:r>
            <a:endParaRPr dirty="0"/>
          </a:p>
        </p:txBody>
      </p:sp>
      <p:sp>
        <p:nvSpPr>
          <p:cNvPr id="649" name="Google Shape;649;p61"/>
          <p:cNvSpPr txBox="1">
            <a:spLocks noGrp="1"/>
          </p:cNvSpPr>
          <p:nvPr>
            <p:ph type="title" idx="7"/>
          </p:nvPr>
        </p:nvSpPr>
        <p:spPr>
          <a:xfrm>
            <a:off x="720000" y="2449189"/>
            <a:ext cx="1365600" cy="101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650" name="Google Shape;650;p61"/>
          <p:cNvSpPr txBox="1">
            <a:spLocks noGrp="1"/>
          </p:cNvSpPr>
          <p:nvPr>
            <p:ph type="subTitle" idx="8"/>
          </p:nvPr>
        </p:nvSpPr>
        <p:spPr>
          <a:xfrm>
            <a:off x="2230550" y="2883387"/>
            <a:ext cx="182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Permisos a usuarios y roles</a:t>
            </a:r>
            <a:endParaRPr dirty="0"/>
          </a:p>
        </p:txBody>
      </p:sp>
      <p:sp>
        <p:nvSpPr>
          <p:cNvPr id="651" name="Google Shape;651;p61"/>
          <p:cNvSpPr txBox="1">
            <a:spLocks noGrp="1"/>
          </p:cNvSpPr>
          <p:nvPr>
            <p:ph type="subTitle" idx="9"/>
          </p:nvPr>
        </p:nvSpPr>
        <p:spPr>
          <a:xfrm>
            <a:off x="2230550" y="2588838"/>
            <a:ext cx="1827300"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Seguridad</a:t>
            </a:r>
            <a:endParaRPr dirty="0"/>
          </a:p>
        </p:txBody>
      </p:sp>
      <p:sp>
        <p:nvSpPr>
          <p:cNvPr id="652" name="Google Shape;652;p61"/>
          <p:cNvSpPr txBox="1">
            <a:spLocks noGrp="1"/>
          </p:cNvSpPr>
          <p:nvPr>
            <p:ph type="title" idx="13"/>
          </p:nvPr>
        </p:nvSpPr>
        <p:spPr>
          <a:xfrm>
            <a:off x="4740400" y="2449189"/>
            <a:ext cx="1365600" cy="101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653" name="Google Shape;653;p61"/>
          <p:cNvSpPr txBox="1">
            <a:spLocks noGrp="1"/>
          </p:cNvSpPr>
          <p:nvPr>
            <p:ph type="subTitle" idx="14"/>
          </p:nvPr>
        </p:nvSpPr>
        <p:spPr>
          <a:xfrm>
            <a:off x="6291900" y="2883387"/>
            <a:ext cx="182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Desplegar el proyecto con CI/CD</a:t>
            </a:r>
            <a:endParaRPr dirty="0"/>
          </a:p>
        </p:txBody>
      </p:sp>
      <p:sp>
        <p:nvSpPr>
          <p:cNvPr id="654" name="Google Shape;654;p61"/>
          <p:cNvSpPr txBox="1">
            <a:spLocks noGrp="1"/>
          </p:cNvSpPr>
          <p:nvPr>
            <p:ph type="subTitle" idx="15"/>
          </p:nvPr>
        </p:nvSpPr>
        <p:spPr>
          <a:xfrm>
            <a:off x="6291900" y="2588838"/>
            <a:ext cx="1827300"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.github</a:t>
            </a:r>
            <a:endParaRPr dirty="0"/>
          </a:p>
        </p:txBody>
      </p:sp>
      <p:cxnSp>
        <p:nvCxnSpPr>
          <p:cNvPr id="655" name="Google Shape;655;p61"/>
          <p:cNvCxnSpPr/>
          <p:nvPr/>
        </p:nvCxnSpPr>
        <p:spPr>
          <a:xfrm>
            <a:off x="2811381" y="913517"/>
            <a:ext cx="2206500" cy="0"/>
          </a:xfrm>
          <a:prstGeom prst="straightConnector1">
            <a:avLst/>
          </a:prstGeom>
          <a:noFill/>
          <a:ln w="19050" cap="flat" cmpd="sng">
            <a:solidFill>
              <a:schemeClr val="dk1"/>
            </a:solidFill>
            <a:prstDash val="solid"/>
            <a:round/>
            <a:headEnd type="none" w="med" len="med"/>
            <a:tailEnd type="none" w="med" len="med"/>
          </a:ln>
        </p:spPr>
      </p:cxnSp>
      <p:pic>
        <p:nvPicPr>
          <p:cNvPr id="656" name="Google Shape;656;p61"/>
          <p:cNvPicPr preferRelativeResize="0"/>
          <p:nvPr/>
        </p:nvPicPr>
        <p:blipFill rotWithShape="1">
          <a:blip r:embed="rId3">
            <a:alphaModFix/>
          </a:blip>
          <a:srcRect l="7869" t="46921" r="7869" b="35972"/>
          <a:stretch/>
        </p:blipFill>
        <p:spPr>
          <a:xfrm>
            <a:off x="720000" y="3723650"/>
            <a:ext cx="7704003" cy="879850"/>
          </a:xfrm>
          <a:prstGeom prst="rect">
            <a:avLst/>
          </a:prstGeom>
          <a:noFill/>
          <a:ln>
            <a:noFill/>
          </a:ln>
        </p:spPr>
      </p:pic>
      <p:cxnSp>
        <p:nvCxnSpPr>
          <p:cNvPr id="657" name="Google Shape;657;p61"/>
          <p:cNvCxnSpPr/>
          <p:nvPr/>
        </p:nvCxnSpPr>
        <p:spPr>
          <a:xfrm>
            <a:off x="814225" y="4476350"/>
            <a:ext cx="7492200" cy="0"/>
          </a:xfrm>
          <a:prstGeom prst="straightConnector1">
            <a:avLst/>
          </a:prstGeom>
          <a:noFill/>
          <a:ln w="19050" cap="flat" cmpd="sng">
            <a:solidFill>
              <a:schemeClr val="lt1"/>
            </a:solidFill>
            <a:prstDash val="dot"/>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400" b="1" dirty="0" err="1">
                <a:solidFill>
                  <a:schemeClr val="tx2"/>
                </a:solidFill>
              </a:rPr>
              <a:t>Secrets</a:t>
            </a:r>
            <a:r>
              <a:rPr lang="es-ES" sz="1400" b="1" dirty="0">
                <a:solidFill>
                  <a:schemeClr val="tx2"/>
                </a:solidFill>
              </a:rPr>
              <a:t> a configurar en GitHub – Crear New </a:t>
            </a:r>
            <a:r>
              <a:rPr lang="es-ES" sz="1400" b="1" dirty="0" err="1">
                <a:solidFill>
                  <a:schemeClr val="tx2"/>
                </a:solidFill>
              </a:rPr>
              <a:t>Repository</a:t>
            </a:r>
            <a:r>
              <a:rPr lang="es-ES" sz="1400" b="1" dirty="0">
                <a:solidFill>
                  <a:schemeClr val="tx2"/>
                </a:solidFill>
              </a:rPr>
              <a:t> </a:t>
            </a:r>
            <a:r>
              <a:rPr lang="es-ES" sz="1400" b="1" dirty="0" err="1">
                <a:solidFill>
                  <a:schemeClr val="tx2"/>
                </a:solidFill>
              </a:rPr>
              <a:t>Secret</a:t>
            </a:r>
            <a:r>
              <a:rPr lang="es-ES" sz="1400" b="1" dirty="0">
                <a:solidFill>
                  <a:schemeClr val="tx2"/>
                </a:solidFill>
              </a:rPr>
              <a:t> </a:t>
            </a:r>
            <a:br>
              <a:rPr lang="es-ES" sz="1400" b="1" dirty="0">
                <a:solidFill>
                  <a:schemeClr val="tx2"/>
                </a:solidFill>
              </a:rPr>
            </a:br>
            <a:r>
              <a:rPr lang="es-PE" sz="1400" dirty="0"/>
              <a:t>DATABRICKS_HOST</a:t>
            </a:r>
            <a:endParaRPr sz="1400" b="1" dirty="0">
              <a:solidFill>
                <a:schemeClr val="tx2"/>
              </a:solidFill>
            </a:endParaRPr>
          </a:p>
        </p:txBody>
      </p:sp>
      <p:pic>
        <p:nvPicPr>
          <p:cNvPr id="6" name="Imagen 5">
            <a:extLst>
              <a:ext uri="{FF2B5EF4-FFF2-40B4-BE49-F238E27FC236}">
                <a16:creationId xmlns:a16="http://schemas.microsoft.com/office/drawing/2014/main" id="{ABB0C412-F8DE-97EF-51FB-C5EF4EB3EFB3}"/>
              </a:ext>
            </a:extLst>
          </p:cNvPr>
          <p:cNvPicPr>
            <a:picLocks noChangeAspect="1"/>
          </p:cNvPicPr>
          <p:nvPr/>
        </p:nvPicPr>
        <p:blipFill>
          <a:blip r:embed="rId3"/>
          <a:stretch>
            <a:fillRect/>
          </a:stretch>
        </p:blipFill>
        <p:spPr>
          <a:xfrm>
            <a:off x="943548" y="801002"/>
            <a:ext cx="7480452" cy="3959273"/>
          </a:xfrm>
          <a:prstGeom prst="rect">
            <a:avLst/>
          </a:prstGeom>
        </p:spPr>
      </p:pic>
    </p:spTree>
    <p:extLst>
      <p:ext uri="{BB962C8B-B14F-4D97-AF65-F5344CB8AC3E}">
        <p14:creationId xmlns:p14="http://schemas.microsoft.com/office/powerpoint/2010/main" val="396134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400" b="1" dirty="0" err="1">
                <a:solidFill>
                  <a:schemeClr val="tx2"/>
                </a:solidFill>
              </a:rPr>
              <a:t>Secrets</a:t>
            </a:r>
            <a:r>
              <a:rPr lang="es-ES" sz="1400" b="1" dirty="0">
                <a:solidFill>
                  <a:schemeClr val="tx2"/>
                </a:solidFill>
              </a:rPr>
              <a:t> a configurar en GitHub – Crear New </a:t>
            </a:r>
            <a:r>
              <a:rPr lang="es-ES" sz="1400" b="1" dirty="0" err="1">
                <a:solidFill>
                  <a:schemeClr val="tx2"/>
                </a:solidFill>
              </a:rPr>
              <a:t>Repository</a:t>
            </a:r>
            <a:r>
              <a:rPr lang="es-ES" sz="1400" b="1" dirty="0">
                <a:solidFill>
                  <a:schemeClr val="tx2"/>
                </a:solidFill>
              </a:rPr>
              <a:t> </a:t>
            </a:r>
            <a:r>
              <a:rPr lang="es-ES" sz="1400" b="1" dirty="0" err="1">
                <a:solidFill>
                  <a:schemeClr val="tx2"/>
                </a:solidFill>
              </a:rPr>
              <a:t>Secret</a:t>
            </a:r>
            <a:r>
              <a:rPr lang="es-ES" sz="1400" b="1" dirty="0">
                <a:solidFill>
                  <a:schemeClr val="tx2"/>
                </a:solidFill>
              </a:rPr>
              <a:t> </a:t>
            </a:r>
            <a:br>
              <a:rPr lang="es-ES" sz="1400" b="1" dirty="0">
                <a:solidFill>
                  <a:schemeClr val="tx2"/>
                </a:solidFill>
              </a:rPr>
            </a:br>
            <a:r>
              <a:rPr lang="es-PE" sz="1400" dirty="0"/>
              <a:t>DATABRICKS_TOKEN</a:t>
            </a:r>
            <a:endParaRPr sz="1400" b="1" dirty="0">
              <a:solidFill>
                <a:schemeClr val="tx2"/>
              </a:solidFill>
            </a:endParaRPr>
          </a:p>
        </p:txBody>
      </p:sp>
      <p:pic>
        <p:nvPicPr>
          <p:cNvPr id="3" name="Imagen 2">
            <a:extLst>
              <a:ext uri="{FF2B5EF4-FFF2-40B4-BE49-F238E27FC236}">
                <a16:creationId xmlns:a16="http://schemas.microsoft.com/office/drawing/2014/main" id="{297CEB55-F7E3-880C-8270-A0092A6D9F25}"/>
              </a:ext>
            </a:extLst>
          </p:cNvPr>
          <p:cNvPicPr>
            <a:picLocks noChangeAspect="1"/>
          </p:cNvPicPr>
          <p:nvPr/>
        </p:nvPicPr>
        <p:blipFill>
          <a:blip r:embed="rId3"/>
          <a:stretch>
            <a:fillRect/>
          </a:stretch>
        </p:blipFill>
        <p:spPr>
          <a:xfrm>
            <a:off x="720000" y="915614"/>
            <a:ext cx="7249099" cy="3858049"/>
          </a:xfrm>
          <a:prstGeom prst="rect">
            <a:avLst/>
          </a:prstGeom>
        </p:spPr>
      </p:pic>
    </p:spTree>
    <p:extLst>
      <p:ext uri="{BB962C8B-B14F-4D97-AF65-F5344CB8AC3E}">
        <p14:creationId xmlns:p14="http://schemas.microsoft.com/office/powerpoint/2010/main" val="821748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68"/>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REQUISITOS PARA LANZAR EL CI/CD</a:t>
            </a:r>
            <a:endParaRPr dirty="0"/>
          </a:p>
        </p:txBody>
      </p:sp>
      <p:sp>
        <p:nvSpPr>
          <p:cNvPr id="751" name="Google Shape;751;p68"/>
          <p:cNvSpPr txBox="1">
            <a:spLocks noGrp="1"/>
          </p:cNvSpPr>
          <p:nvPr>
            <p:ph type="subTitle" idx="1"/>
          </p:nvPr>
        </p:nvSpPr>
        <p:spPr>
          <a:xfrm>
            <a:off x="3579382" y="1959537"/>
            <a:ext cx="2311500" cy="789600"/>
          </a:xfrm>
          <a:prstGeom prst="rect">
            <a:avLst/>
          </a:prstGeom>
        </p:spPr>
        <p:txBody>
          <a:bodyPr spcFirstLastPara="1" wrap="square" lIns="91425" tIns="91425" rIns="91425" bIns="91425" anchor="t" anchorCtr="0">
            <a:noAutofit/>
          </a:bodyPr>
          <a:lstStyle/>
          <a:p>
            <a:pPr marL="0" lvl="0" indent="0"/>
            <a:r>
              <a:rPr lang="en" dirty="0"/>
              <a:t>El nombre del cluster es</a:t>
            </a:r>
            <a:br>
              <a:rPr lang="en" dirty="0"/>
            </a:br>
            <a:r>
              <a:rPr lang="es-PE" b="1" dirty="0"/>
              <a:t>CLUSTER COFFEE SHOP</a:t>
            </a:r>
            <a:endParaRPr dirty="0"/>
          </a:p>
        </p:txBody>
      </p:sp>
      <p:sp>
        <p:nvSpPr>
          <p:cNvPr id="752" name="Google Shape;752;p68"/>
          <p:cNvSpPr txBox="1">
            <a:spLocks noGrp="1"/>
          </p:cNvSpPr>
          <p:nvPr>
            <p:ph type="subTitle" idx="2"/>
          </p:nvPr>
        </p:nvSpPr>
        <p:spPr>
          <a:xfrm>
            <a:off x="3579382" y="1513862"/>
            <a:ext cx="2311500"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Cluster</a:t>
            </a:r>
            <a:endParaRPr dirty="0"/>
          </a:p>
        </p:txBody>
      </p:sp>
      <p:sp>
        <p:nvSpPr>
          <p:cNvPr id="753" name="Google Shape;753;p68"/>
          <p:cNvSpPr txBox="1">
            <a:spLocks noGrp="1"/>
          </p:cNvSpPr>
          <p:nvPr>
            <p:ph type="subTitle" idx="3"/>
          </p:nvPr>
        </p:nvSpPr>
        <p:spPr>
          <a:xfrm>
            <a:off x="6116285" y="1959323"/>
            <a:ext cx="23115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Los 4 notebooks, son tareas dependientes de otra y secuencial</a:t>
            </a:r>
            <a:endParaRPr dirty="0"/>
          </a:p>
        </p:txBody>
      </p:sp>
      <p:sp>
        <p:nvSpPr>
          <p:cNvPr id="754" name="Google Shape;754;p68"/>
          <p:cNvSpPr txBox="1">
            <a:spLocks noGrp="1"/>
          </p:cNvSpPr>
          <p:nvPr>
            <p:ph type="subTitle" idx="4"/>
          </p:nvPr>
        </p:nvSpPr>
        <p:spPr>
          <a:xfrm>
            <a:off x="6116280" y="1513649"/>
            <a:ext cx="2311500"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Notebooks</a:t>
            </a:r>
            <a:endParaRPr dirty="0"/>
          </a:p>
        </p:txBody>
      </p:sp>
      <p:cxnSp>
        <p:nvCxnSpPr>
          <p:cNvPr id="755" name="Google Shape;755;p68"/>
          <p:cNvCxnSpPr/>
          <p:nvPr/>
        </p:nvCxnSpPr>
        <p:spPr>
          <a:xfrm>
            <a:off x="2658300" y="891400"/>
            <a:ext cx="860700" cy="0"/>
          </a:xfrm>
          <a:prstGeom prst="straightConnector1">
            <a:avLst/>
          </a:prstGeom>
          <a:noFill/>
          <a:ln w="19050" cap="flat" cmpd="sng">
            <a:solidFill>
              <a:schemeClr val="dk1"/>
            </a:solidFill>
            <a:prstDash val="solid"/>
            <a:round/>
            <a:headEnd type="none" w="med" len="med"/>
            <a:tailEnd type="none" w="med" len="med"/>
          </a:ln>
        </p:spPr>
      </p:cxnSp>
      <p:sp>
        <p:nvSpPr>
          <p:cNvPr id="756" name="Google Shape;756;p68"/>
          <p:cNvSpPr txBox="1">
            <a:spLocks noGrp="1"/>
          </p:cNvSpPr>
          <p:nvPr>
            <p:ph type="subTitle" idx="5"/>
          </p:nvPr>
        </p:nvSpPr>
        <p:spPr>
          <a:xfrm>
            <a:off x="3579382" y="3708439"/>
            <a:ext cx="2311500" cy="789600"/>
          </a:xfrm>
          <a:prstGeom prst="rect">
            <a:avLst/>
          </a:prstGeom>
        </p:spPr>
        <p:txBody>
          <a:bodyPr spcFirstLastPara="1" wrap="square" lIns="91425" tIns="91425" rIns="91425" bIns="91425" anchor="t" anchorCtr="0">
            <a:noAutofit/>
          </a:bodyPr>
          <a:lstStyle/>
          <a:p>
            <a:pPr marL="0" lvl="0" indent="0"/>
            <a:r>
              <a:rPr lang="en" dirty="0"/>
              <a:t>Tener creado las variables de entorno</a:t>
            </a:r>
            <a:br>
              <a:rPr lang="en" dirty="0"/>
            </a:br>
            <a:r>
              <a:rPr lang="es-PE" sz="1000" dirty="0"/>
              <a:t>DATABRICKS_HOST</a:t>
            </a:r>
            <a:br>
              <a:rPr lang="es-PE" sz="1000" dirty="0"/>
            </a:br>
            <a:r>
              <a:rPr lang="es-PE" sz="1000" dirty="0"/>
              <a:t>DATABRICKS_TOKEN</a:t>
            </a:r>
            <a:endParaRPr sz="1000" dirty="0"/>
          </a:p>
        </p:txBody>
      </p:sp>
      <p:sp>
        <p:nvSpPr>
          <p:cNvPr id="757" name="Google Shape;757;p68"/>
          <p:cNvSpPr txBox="1">
            <a:spLocks noGrp="1"/>
          </p:cNvSpPr>
          <p:nvPr>
            <p:ph type="subTitle" idx="6"/>
          </p:nvPr>
        </p:nvSpPr>
        <p:spPr>
          <a:xfrm>
            <a:off x="3579382" y="3245264"/>
            <a:ext cx="2311500"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GihHub</a:t>
            </a:r>
            <a:endParaRPr dirty="0"/>
          </a:p>
        </p:txBody>
      </p:sp>
      <p:sp>
        <p:nvSpPr>
          <p:cNvPr id="758" name="Google Shape;758;p68"/>
          <p:cNvSpPr txBox="1">
            <a:spLocks noGrp="1"/>
          </p:cNvSpPr>
          <p:nvPr>
            <p:ph type="subTitle" idx="7"/>
          </p:nvPr>
        </p:nvSpPr>
        <p:spPr>
          <a:xfrm>
            <a:off x="6116285" y="3708439"/>
            <a:ext cx="2311500" cy="789600"/>
          </a:xfrm>
          <a:prstGeom prst="rect">
            <a:avLst/>
          </a:prstGeom>
        </p:spPr>
        <p:txBody>
          <a:bodyPr spcFirstLastPara="1" wrap="square" lIns="91425" tIns="91425" rIns="91425" bIns="91425" anchor="t" anchorCtr="0">
            <a:noAutofit/>
          </a:bodyPr>
          <a:lstStyle/>
          <a:p>
            <a:pPr marL="0" lvl="0" indent="0"/>
            <a:r>
              <a:rPr lang="es-PE" dirty="0" err="1"/>
              <a:t>databricks-deploy.yml</a:t>
            </a:r>
            <a:endParaRPr dirty="0"/>
          </a:p>
        </p:txBody>
      </p:sp>
      <p:sp>
        <p:nvSpPr>
          <p:cNvPr id="759" name="Google Shape;759;p68"/>
          <p:cNvSpPr txBox="1">
            <a:spLocks noGrp="1"/>
          </p:cNvSpPr>
          <p:nvPr>
            <p:ph type="subTitle" idx="8"/>
          </p:nvPr>
        </p:nvSpPr>
        <p:spPr>
          <a:xfrm>
            <a:off x="6116280" y="3250064"/>
            <a:ext cx="2311500" cy="387000"/>
          </a:xfrm>
          <a:prstGeom prst="rect">
            <a:avLst/>
          </a:prstGeom>
        </p:spPr>
        <p:txBody>
          <a:bodyPr spcFirstLastPara="1" wrap="square" lIns="91425" tIns="91425" rIns="91425" bIns="91425" anchor="t" anchorCtr="0">
            <a:noAutofit/>
          </a:bodyPr>
          <a:lstStyle/>
          <a:p>
            <a:pPr marL="0" lvl="0" indent="0"/>
            <a:r>
              <a:rPr lang="es-PE" dirty="0"/>
              <a:t>.</a:t>
            </a:r>
            <a:r>
              <a:rPr lang="es-PE" dirty="0" err="1"/>
              <a:t>yml</a:t>
            </a:r>
            <a:endParaRPr dirty="0"/>
          </a:p>
        </p:txBody>
      </p:sp>
      <p:pic>
        <p:nvPicPr>
          <p:cNvPr id="760" name="Google Shape;760;p68"/>
          <p:cNvPicPr preferRelativeResize="0"/>
          <p:nvPr/>
        </p:nvPicPr>
        <p:blipFill rotWithShape="1">
          <a:blip r:embed="rId3">
            <a:alphaModFix/>
          </a:blip>
          <a:srcRect t="25116"/>
          <a:stretch/>
        </p:blipFill>
        <p:spPr>
          <a:xfrm>
            <a:off x="720000" y="1680650"/>
            <a:ext cx="2426176" cy="2721823"/>
          </a:xfrm>
          <a:prstGeom prst="rect">
            <a:avLst/>
          </a:prstGeom>
          <a:noFill/>
          <a:ln>
            <a:noFill/>
          </a:ln>
        </p:spPr>
      </p:pic>
      <p:cxnSp>
        <p:nvCxnSpPr>
          <p:cNvPr id="761" name="Google Shape;761;p68"/>
          <p:cNvCxnSpPr/>
          <p:nvPr/>
        </p:nvCxnSpPr>
        <p:spPr>
          <a:xfrm>
            <a:off x="3594250" y="1996125"/>
            <a:ext cx="2286000" cy="0"/>
          </a:xfrm>
          <a:prstGeom prst="straightConnector1">
            <a:avLst/>
          </a:prstGeom>
          <a:noFill/>
          <a:ln w="19050" cap="flat" cmpd="sng">
            <a:solidFill>
              <a:schemeClr val="dk1"/>
            </a:solidFill>
            <a:prstDash val="dot"/>
            <a:round/>
            <a:headEnd type="none" w="med" len="med"/>
            <a:tailEnd type="none" w="med" len="med"/>
          </a:ln>
        </p:spPr>
      </p:cxnSp>
      <p:cxnSp>
        <p:nvCxnSpPr>
          <p:cNvPr id="762" name="Google Shape;762;p68"/>
          <p:cNvCxnSpPr/>
          <p:nvPr/>
        </p:nvCxnSpPr>
        <p:spPr>
          <a:xfrm>
            <a:off x="6128125" y="1996125"/>
            <a:ext cx="2313600" cy="0"/>
          </a:xfrm>
          <a:prstGeom prst="straightConnector1">
            <a:avLst/>
          </a:prstGeom>
          <a:noFill/>
          <a:ln w="19050" cap="flat" cmpd="sng">
            <a:solidFill>
              <a:schemeClr val="dk1"/>
            </a:solidFill>
            <a:prstDash val="dot"/>
            <a:round/>
            <a:headEnd type="none" w="med" len="med"/>
            <a:tailEnd type="none" w="med" len="med"/>
          </a:ln>
        </p:spPr>
      </p:cxnSp>
      <p:cxnSp>
        <p:nvCxnSpPr>
          <p:cNvPr id="763" name="Google Shape;763;p68"/>
          <p:cNvCxnSpPr/>
          <p:nvPr/>
        </p:nvCxnSpPr>
        <p:spPr>
          <a:xfrm>
            <a:off x="3594250" y="3736000"/>
            <a:ext cx="2272200" cy="0"/>
          </a:xfrm>
          <a:prstGeom prst="straightConnector1">
            <a:avLst/>
          </a:prstGeom>
          <a:noFill/>
          <a:ln w="19050" cap="flat" cmpd="sng">
            <a:solidFill>
              <a:schemeClr val="dk1"/>
            </a:solidFill>
            <a:prstDash val="dot"/>
            <a:round/>
            <a:headEnd type="none" w="med" len="med"/>
            <a:tailEnd type="none" w="med" len="med"/>
          </a:ln>
        </p:spPr>
      </p:cxnSp>
      <p:cxnSp>
        <p:nvCxnSpPr>
          <p:cNvPr id="764" name="Google Shape;764;p68"/>
          <p:cNvCxnSpPr/>
          <p:nvPr/>
        </p:nvCxnSpPr>
        <p:spPr>
          <a:xfrm>
            <a:off x="6128125" y="3736000"/>
            <a:ext cx="23136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50"/>
                                        </p:tgtEl>
                                        <p:attrNameLst>
                                          <p:attrName>style.visibility</p:attrName>
                                        </p:attrNameLst>
                                      </p:cBhvr>
                                      <p:to>
                                        <p:strVal val="visible"/>
                                      </p:to>
                                    </p:set>
                                    <p:anim calcmode="lin" valueType="num">
                                      <p:cBhvr additive="base">
                                        <p:cTn id="7" dur="1000"/>
                                        <p:tgtEl>
                                          <p:spTgt spid="750"/>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755"/>
                                        </p:tgtEl>
                                        <p:attrNameLst>
                                          <p:attrName>style.visibility</p:attrName>
                                        </p:attrNameLst>
                                      </p:cBhvr>
                                      <p:to>
                                        <p:strVal val="visible"/>
                                      </p:to>
                                    </p:set>
                                    <p:anim calcmode="lin" valueType="num">
                                      <p:cBhvr additive="base">
                                        <p:cTn id="10" dur="1000"/>
                                        <p:tgtEl>
                                          <p:spTgt spid="755"/>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51"/>
                                        </p:tgtEl>
                                        <p:attrNameLst>
                                          <p:attrName>style.visibility</p:attrName>
                                        </p:attrNameLst>
                                      </p:cBhvr>
                                      <p:to>
                                        <p:strVal val="visible"/>
                                      </p:to>
                                    </p:set>
                                    <p:anim calcmode="lin" valueType="num">
                                      <p:cBhvr additive="base">
                                        <p:cTn id="15" dur="1000"/>
                                        <p:tgtEl>
                                          <p:spTgt spid="751"/>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761"/>
                                        </p:tgtEl>
                                        <p:attrNameLst>
                                          <p:attrName>style.visibility</p:attrName>
                                        </p:attrNameLst>
                                      </p:cBhvr>
                                      <p:to>
                                        <p:strVal val="visible"/>
                                      </p:to>
                                    </p:set>
                                    <p:anim calcmode="lin" valueType="num">
                                      <p:cBhvr additive="base">
                                        <p:cTn id="18" dur="1000"/>
                                        <p:tgtEl>
                                          <p:spTgt spid="761"/>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52"/>
                                        </p:tgtEl>
                                        <p:attrNameLst>
                                          <p:attrName>style.visibility</p:attrName>
                                        </p:attrNameLst>
                                      </p:cBhvr>
                                      <p:to>
                                        <p:strVal val="visible"/>
                                      </p:to>
                                    </p:set>
                                    <p:anim calcmode="lin" valueType="num">
                                      <p:cBhvr additive="base">
                                        <p:cTn id="21" dur="1000"/>
                                        <p:tgtEl>
                                          <p:spTgt spid="75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53"/>
                                        </p:tgtEl>
                                        <p:attrNameLst>
                                          <p:attrName>style.visibility</p:attrName>
                                        </p:attrNameLst>
                                      </p:cBhvr>
                                      <p:to>
                                        <p:strVal val="visible"/>
                                      </p:to>
                                    </p:set>
                                    <p:anim calcmode="lin" valueType="num">
                                      <p:cBhvr additive="base">
                                        <p:cTn id="26" dur="1000"/>
                                        <p:tgtEl>
                                          <p:spTgt spid="753"/>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62"/>
                                        </p:tgtEl>
                                        <p:attrNameLst>
                                          <p:attrName>style.visibility</p:attrName>
                                        </p:attrNameLst>
                                      </p:cBhvr>
                                      <p:to>
                                        <p:strVal val="visible"/>
                                      </p:to>
                                    </p:set>
                                    <p:anim calcmode="lin" valueType="num">
                                      <p:cBhvr additive="base">
                                        <p:cTn id="29" dur="1000"/>
                                        <p:tgtEl>
                                          <p:spTgt spid="762"/>
                                        </p:tgtEl>
                                        <p:attrNameLst>
                                          <p:attrName>ppt_y</p:attrName>
                                        </p:attrNameLst>
                                      </p:cBhvr>
                                      <p:tavLst>
                                        <p:tav tm="0">
                                          <p:val>
                                            <p:strVal val="#ppt_y+1"/>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754"/>
                                        </p:tgtEl>
                                        <p:attrNameLst>
                                          <p:attrName>style.visibility</p:attrName>
                                        </p:attrNameLst>
                                      </p:cBhvr>
                                      <p:to>
                                        <p:strVal val="visible"/>
                                      </p:to>
                                    </p:set>
                                    <p:anim calcmode="lin" valueType="num">
                                      <p:cBhvr additive="base">
                                        <p:cTn id="32" dur="1000"/>
                                        <p:tgtEl>
                                          <p:spTgt spid="75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56"/>
                                        </p:tgtEl>
                                        <p:attrNameLst>
                                          <p:attrName>style.visibility</p:attrName>
                                        </p:attrNameLst>
                                      </p:cBhvr>
                                      <p:to>
                                        <p:strVal val="visible"/>
                                      </p:to>
                                    </p:set>
                                    <p:anim calcmode="lin" valueType="num">
                                      <p:cBhvr additive="base">
                                        <p:cTn id="37" dur="1000"/>
                                        <p:tgtEl>
                                          <p:spTgt spid="756"/>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763"/>
                                        </p:tgtEl>
                                        <p:attrNameLst>
                                          <p:attrName>style.visibility</p:attrName>
                                        </p:attrNameLst>
                                      </p:cBhvr>
                                      <p:to>
                                        <p:strVal val="visible"/>
                                      </p:to>
                                    </p:set>
                                    <p:anim calcmode="lin" valueType="num">
                                      <p:cBhvr additive="base">
                                        <p:cTn id="40" dur="1000"/>
                                        <p:tgtEl>
                                          <p:spTgt spid="763"/>
                                        </p:tgtEl>
                                        <p:attrNameLst>
                                          <p:attrName>ppt_y</p:attrName>
                                        </p:attrNameLst>
                                      </p:cBhvr>
                                      <p:tavLst>
                                        <p:tav tm="0">
                                          <p:val>
                                            <p:strVal val="#ppt_y+1"/>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57"/>
                                        </p:tgtEl>
                                        <p:attrNameLst>
                                          <p:attrName>style.visibility</p:attrName>
                                        </p:attrNameLst>
                                      </p:cBhvr>
                                      <p:to>
                                        <p:strVal val="visible"/>
                                      </p:to>
                                    </p:set>
                                    <p:anim calcmode="lin" valueType="num">
                                      <p:cBhvr additive="base">
                                        <p:cTn id="43" dur="1000"/>
                                        <p:tgtEl>
                                          <p:spTgt spid="75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758"/>
                                        </p:tgtEl>
                                        <p:attrNameLst>
                                          <p:attrName>style.visibility</p:attrName>
                                        </p:attrNameLst>
                                      </p:cBhvr>
                                      <p:to>
                                        <p:strVal val="visible"/>
                                      </p:to>
                                    </p:set>
                                    <p:anim calcmode="lin" valueType="num">
                                      <p:cBhvr additive="base">
                                        <p:cTn id="48" dur="1000"/>
                                        <p:tgtEl>
                                          <p:spTgt spid="758"/>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59"/>
                                        </p:tgtEl>
                                        <p:attrNameLst>
                                          <p:attrName>style.visibility</p:attrName>
                                        </p:attrNameLst>
                                      </p:cBhvr>
                                      <p:to>
                                        <p:strVal val="visible"/>
                                      </p:to>
                                    </p:set>
                                    <p:anim calcmode="lin" valueType="num">
                                      <p:cBhvr additive="base">
                                        <p:cTn id="51" dur="1000"/>
                                        <p:tgtEl>
                                          <p:spTgt spid="759"/>
                                        </p:tgtEl>
                                        <p:attrNameLst>
                                          <p:attrName>ppt_y</p:attrName>
                                        </p:attrNameLst>
                                      </p:cBhvr>
                                      <p:tavLst>
                                        <p:tav tm="0">
                                          <p:val>
                                            <p:strVal val="#ppt_y+1"/>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764"/>
                                        </p:tgtEl>
                                        <p:attrNameLst>
                                          <p:attrName>style.visibility</p:attrName>
                                        </p:attrNameLst>
                                      </p:cBhvr>
                                      <p:to>
                                        <p:strVal val="visible"/>
                                      </p:to>
                                    </p:set>
                                    <p:anim calcmode="lin" valueType="num">
                                      <p:cBhvr additive="base">
                                        <p:cTn id="54" dur="1000"/>
                                        <p:tgtEl>
                                          <p:spTgt spid="76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760"/>
                                        </p:tgtEl>
                                        <p:attrNameLst>
                                          <p:attrName>style.visibility</p:attrName>
                                        </p:attrNameLst>
                                      </p:cBhvr>
                                      <p:to>
                                        <p:strVal val="visible"/>
                                      </p:to>
                                    </p:set>
                                    <p:anim calcmode="lin" valueType="num">
                                      <p:cBhvr additive="base">
                                        <p:cTn id="59" dur="1000"/>
                                        <p:tgtEl>
                                          <p:spTgt spid="76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190"/>
        <p:cNvGrpSpPr/>
        <p:nvPr/>
      </p:nvGrpSpPr>
      <p:grpSpPr>
        <a:xfrm>
          <a:off x="0" y="0"/>
          <a:ext cx="0" cy="0"/>
          <a:chOff x="0" y="0"/>
          <a:chExt cx="0" cy="0"/>
        </a:xfrm>
      </p:grpSpPr>
      <p:sp>
        <p:nvSpPr>
          <p:cNvPr id="3191" name="Google Shape;3191;p130"/>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3192" name="Google Shape;3192;p130"/>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b="1">
                <a:solidFill>
                  <a:srgbClr val="869FB2"/>
                </a:solidFill>
                <a:latin typeface="Arial"/>
                <a:ea typeface="Arial"/>
                <a:cs typeface="Arial"/>
                <a:sym typeface="Arial"/>
              </a:rPr>
              <a:t>h</a:t>
            </a:r>
            <a:r>
              <a:rPr lang="en"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ow it works.</a:t>
            </a:r>
            <a:endParaRPr b="1">
              <a:solidFill>
                <a:srgbClr val="869FB2"/>
              </a:solidFill>
              <a:latin typeface="Arial"/>
              <a:ea typeface="Arial"/>
              <a:cs typeface="Arial"/>
              <a:sym typeface="Arial"/>
            </a:endParaRPr>
          </a:p>
        </p:txBody>
      </p:sp>
      <p:pic>
        <p:nvPicPr>
          <p:cNvPr id="3193" name="Google Shape;3193;p130"/>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194" name="Google Shape;3194;p130"/>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195" name="Google Shape;3195;p130"/>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196" name="Google Shape;3196;p130"/>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197" name="Google Shape;3197;p130"/>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198" name="Google Shape;3198;p130"/>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199" name="Google Shape;3199;p130"/>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200" name="Google Shape;3200;p130"/>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201" name="Google Shape;3201;p130"/>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202" name="Google Shape;3202;p130"/>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206"/>
        <p:cNvGrpSpPr/>
        <p:nvPr/>
      </p:nvGrpSpPr>
      <p:grpSpPr>
        <a:xfrm>
          <a:off x="0" y="0"/>
          <a:ext cx="0" cy="0"/>
          <a:chOff x="0" y="0"/>
          <a:chExt cx="0" cy="0"/>
        </a:xfrm>
      </p:grpSpPr>
      <p:sp>
        <p:nvSpPr>
          <p:cNvPr id="3207" name="Google Shape;3207;p131"/>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208" name="Google Shape;3208;p131"/>
          <p:cNvGrpSpPr/>
          <p:nvPr/>
        </p:nvGrpSpPr>
        <p:grpSpPr>
          <a:xfrm>
            <a:off x="5156078" y="3085736"/>
            <a:ext cx="474294" cy="551291"/>
            <a:chOff x="4727025" y="1332775"/>
            <a:chExt cx="59900" cy="69625"/>
          </a:xfrm>
        </p:grpSpPr>
        <p:sp>
          <p:nvSpPr>
            <p:cNvPr id="3209" name="Google Shape;3209;p13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1" name="Google Shape;3211;p131"/>
          <p:cNvGrpSpPr/>
          <p:nvPr/>
        </p:nvGrpSpPr>
        <p:grpSpPr>
          <a:xfrm>
            <a:off x="5769734" y="2314340"/>
            <a:ext cx="555653" cy="557031"/>
            <a:chOff x="4820425" y="1329900"/>
            <a:chExt cx="70175" cy="70350"/>
          </a:xfrm>
        </p:grpSpPr>
        <p:sp>
          <p:nvSpPr>
            <p:cNvPr id="3212" name="Google Shape;3212;p13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6" name="Google Shape;3216;p131"/>
          <p:cNvGrpSpPr/>
          <p:nvPr/>
        </p:nvGrpSpPr>
        <p:grpSpPr>
          <a:xfrm>
            <a:off x="6396103" y="2318845"/>
            <a:ext cx="582574" cy="533871"/>
            <a:chOff x="4903200" y="1331525"/>
            <a:chExt cx="73575" cy="67425"/>
          </a:xfrm>
        </p:grpSpPr>
        <p:sp>
          <p:nvSpPr>
            <p:cNvPr id="3217" name="Google Shape;3217;p13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9" name="Google Shape;3219;p131"/>
          <p:cNvGrpSpPr/>
          <p:nvPr/>
        </p:nvGrpSpPr>
        <p:grpSpPr>
          <a:xfrm>
            <a:off x="5755581" y="3078709"/>
            <a:ext cx="583960" cy="565345"/>
            <a:chOff x="4815575" y="1416800"/>
            <a:chExt cx="73750" cy="71400"/>
          </a:xfrm>
        </p:grpSpPr>
        <p:sp>
          <p:nvSpPr>
            <p:cNvPr id="3220" name="Google Shape;3220;p13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3" name="Google Shape;3223;p131"/>
          <p:cNvGrpSpPr/>
          <p:nvPr/>
        </p:nvGrpSpPr>
        <p:grpSpPr>
          <a:xfrm>
            <a:off x="6390362" y="3108896"/>
            <a:ext cx="589898" cy="504970"/>
            <a:chOff x="4902475" y="1418875"/>
            <a:chExt cx="74500" cy="63775"/>
          </a:xfrm>
        </p:grpSpPr>
        <p:sp>
          <p:nvSpPr>
            <p:cNvPr id="3224" name="Google Shape;3224;p13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1"/>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131"/>
          <p:cNvGrpSpPr/>
          <p:nvPr/>
        </p:nvGrpSpPr>
        <p:grpSpPr>
          <a:xfrm>
            <a:off x="5765577" y="3826000"/>
            <a:ext cx="563967" cy="567127"/>
            <a:chOff x="4818100" y="1507675"/>
            <a:chExt cx="71225" cy="71625"/>
          </a:xfrm>
        </p:grpSpPr>
        <p:sp>
          <p:nvSpPr>
            <p:cNvPr id="3227" name="Google Shape;3227;p13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1" name="Google Shape;3231;p131"/>
          <p:cNvGrpSpPr/>
          <p:nvPr/>
        </p:nvGrpSpPr>
        <p:grpSpPr>
          <a:xfrm>
            <a:off x="5079075" y="3829461"/>
            <a:ext cx="628301" cy="588505"/>
            <a:chOff x="4721450" y="1509475"/>
            <a:chExt cx="79350" cy="74325"/>
          </a:xfrm>
        </p:grpSpPr>
        <p:sp>
          <p:nvSpPr>
            <p:cNvPr id="3232" name="Google Shape;3232;p13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6" name="Google Shape;3236;p131"/>
          <p:cNvGrpSpPr/>
          <p:nvPr/>
        </p:nvGrpSpPr>
        <p:grpSpPr>
          <a:xfrm>
            <a:off x="6424608" y="3814027"/>
            <a:ext cx="557038" cy="562772"/>
            <a:chOff x="4906800" y="1507500"/>
            <a:chExt cx="70350" cy="71075"/>
          </a:xfrm>
        </p:grpSpPr>
        <p:sp>
          <p:nvSpPr>
            <p:cNvPr id="3237" name="Google Shape;3237;p13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2" name="Google Shape;3242;p131"/>
          <p:cNvGrpSpPr/>
          <p:nvPr/>
        </p:nvGrpSpPr>
        <p:grpSpPr>
          <a:xfrm>
            <a:off x="4462216" y="2340963"/>
            <a:ext cx="517934" cy="517934"/>
            <a:chOff x="3736598" y="2170606"/>
            <a:chExt cx="404889" cy="404889"/>
          </a:xfrm>
        </p:grpSpPr>
        <p:sp>
          <p:nvSpPr>
            <p:cNvPr id="3243" name="Google Shape;3243;p13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7" name="Google Shape;3247;p131"/>
          <p:cNvGrpSpPr/>
          <p:nvPr/>
        </p:nvGrpSpPr>
        <p:grpSpPr>
          <a:xfrm>
            <a:off x="3729277" y="2341061"/>
            <a:ext cx="586986" cy="517740"/>
            <a:chOff x="3161917" y="2170682"/>
            <a:chExt cx="458870" cy="404737"/>
          </a:xfrm>
        </p:grpSpPr>
        <p:sp>
          <p:nvSpPr>
            <p:cNvPr id="3248" name="Google Shape;3248;p13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1" name="Google Shape;3251;p131"/>
          <p:cNvGrpSpPr/>
          <p:nvPr/>
        </p:nvGrpSpPr>
        <p:grpSpPr>
          <a:xfrm>
            <a:off x="3752299" y="3102400"/>
            <a:ext cx="540943" cy="517963"/>
            <a:chOff x="3179914" y="2889488"/>
            <a:chExt cx="422876" cy="404911"/>
          </a:xfrm>
        </p:grpSpPr>
        <p:sp>
          <p:nvSpPr>
            <p:cNvPr id="3252" name="Google Shape;3252;p13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8" name="Google Shape;3258;p131"/>
          <p:cNvGrpSpPr/>
          <p:nvPr/>
        </p:nvGrpSpPr>
        <p:grpSpPr>
          <a:xfrm>
            <a:off x="4453093" y="3102358"/>
            <a:ext cx="536180" cy="518047"/>
            <a:chOff x="3729467" y="2889422"/>
            <a:chExt cx="419153" cy="404977"/>
          </a:xfrm>
        </p:grpSpPr>
        <p:sp>
          <p:nvSpPr>
            <p:cNvPr id="3259" name="Google Shape;3259;p13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6" name="Google Shape;3266;p131"/>
          <p:cNvGrpSpPr/>
          <p:nvPr/>
        </p:nvGrpSpPr>
        <p:grpSpPr>
          <a:xfrm>
            <a:off x="1990126" y="3445787"/>
            <a:ext cx="965351" cy="134611"/>
            <a:chOff x="4411970" y="2962952"/>
            <a:chExt cx="706544" cy="104212"/>
          </a:xfrm>
        </p:grpSpPr>
        <p:sp>
          <p:nvSpPr>
            <p:cNvPr id="3267" name="Google Shape;3267;p13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1" name="Google Shape;3271;p131"/>
          <p:cNvGrpSpPr/>
          <p:nvPr/>
        </p:nvGrpSpPr>
        <p:grpSpPr>
          <a:xfrm>
            <a:off x="1990126" y="3041077"/>
            <a:ext cx="960158" cy="289172"/>
            <a:chOff x="4411970" y="2726085"/>
            <a:chExt cx="643107" cy="193659"/>
          </a:xfrm>
        </p:grpSpPr>
        <p:sp>
          <p:nvSpPr>
            <p:cNvPr id="3272" name="Google Shape;3272;p13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131"/>
          <p:cNvGrpSpPr/>
          <p:nvPr/>
        </p:nvGrpSpPr>
        <p:grpSpPr>
          <a:xfrm>
            <a:off x="998624" y="3295400"/>
            <a:ext cx="811503" cy="252584"/>
            <a:chOff x="4411970" y="4340222"/>
            <a:chExt cx="779467" cy="242683"/>
          </a:xfrm>
        </p:grpSpPr>
        <p:sp>
          <p:nvSpPr>
            <p:cNvPr id="3276" name="Google Shape;3276;p13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9" name="Google Shape;3279;p131"/>
          <p:cNvGrpSpPr/>
          <p:nvPr/>
        </p:nvGrpSpPr>
        <p:grpSpPr>
          <a:xfrm>
            <a:off x="1990126" y="2709308"/>
            <a:ext cx="965160" cy="216230"/>
            <a:chOff x="4411970" y="2468674"/>
            <a:chExt cx="747317" cy="167425"/>
          </a:xfrm>
        </p:grpSpPr>
        <p:sp>
          <p:nvSpPr>
            <p:cNvPr id="3280" name="Google Shape;3280;p13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2" name="Google Shape;3282;p131"/>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3" name="Google Shape;3283;p131"/>
          <p:cNvGrpSpPr/>
          <p:nvPr/>
        </p:nvGrpSpPr>
        <p:grpSpPr>
          <a:xfrm>
            <a:off x="997692" y="2334687"/>
            <a:ext cx="1959041" cy="208784"/>
            <a:chOff x="6336019" y="3733725"/>
            <a:chExt cx="2566206" cy="351310"/>
          </a:xfrm>
        </p:grpSpPr>
        <p:sp>
          <p:nvSpPr>
            <p:cNvPr id="3284" name="Google Shape;3284;p13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8" name="Google Shape;3288;p131"/>
          <p:cNvGrpSpPr/>
          <p:nvPr/>
        </p:nvGrpSpPr>
        <p:grpSpPr>
          <a:xfrm>
            <a:off x="1990126" y="3950602"/>
            <a:ext cx="946551" cy="153200"/>
            <a:chOff x="4404545" y="3301592"/>
            <a:chExt cx="782403" cy="129272"/>
          </a:xfrm>
        </p:grpSpPr>
        <p:sp>
          <p:nvSpPr>
            <p:cNvPr id="3289" name="Google Shape;3289;p13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1"/>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131"/>
          <p:cNvGrpSpPr/>
          <p:nvPr/>
        </p:nvGrpSpPr>
        <p:grpSpPr>
          <a:xfrm>
            <a:off x="1990126" y="3695937"/>
            <a:ext cx="962257" cy="139127"/>
            <a:chOff x="4411970" y="3131459"/>
            <a:chExt cx="710520" cy="117397"/>
          </a:xfrm>
        </p:grpSpPr>
        <p:sp>
          <p:nvSpPr>
            <p:cNvPr id="3292" name="Google Shape;3292;p13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4" name="Google Shape;3294;p131"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5" name="Google Shape;3295;p131"/>
          <p:cNvGrpSpPr/>
          <p:nvPr/>
        </p:nvGrpSpPr>
        <p:grpSpPr>
          <a:xfrm>
            <a:off x="990271" y="3621603"/>
            <a:ext cx="823838" cy="458988"/>
            <a:chOff x="4411970" y="1801825"/>
            <a:chExt cx="734586" cy="409262"/>
          </a:xfrm>
        </p:grpSpPr>
        <p:sp>
          <p:nvSpPr>
            <p:cNvPr id="3296" name="Google Shape;3296;p13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8" name="Google Shape;3298;p131"/>
          <p:cNvGrpSpPr/>
          <p:nvPr/>
        </p:nvGrpSpPr>
        <p:grpSpPr>
          <a:xfrm>
            <a:off x="3095243" y="2339173"/>
            <a:ext cx="521514" cy="521514"/>
            <a:chOff x="5681300" y="2527788"/>
            <a:chExt cx="805800" cy="805800"/>
          </a:xfrm>
        </p:grpSpPr>
        <p:sp>
          <p:nvSpPr>
            <p:cNvPr id="3299" name="Google Shape;3299;p131"/>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1" name="Google Shape;3301;p131"/>
          <p:cNvGrpSpPr/>
          <p:nvPr/>
        </p:nvGrpSpPr>
        <p:grpSpPr>
          <a:xfrm>
            <a:off x="3089483" y="3094865"/>
            <a:ext cx="533033" cy="533033"/>
            <a:chOff x="4049800" y="640400"/>
            <a:chExt cx="858900" cy="858900"/>
          </a:xfrm>
        </p:grpSpPr>
        <p:sp>
          <p:nvSpPr>
            <p:cNvPr id="3302" name="Google Shape;3302;p131"/>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1"/>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4" name="Google Shape;3304;p131"/>
          <p:cNvGrpSpPr/>
          <p:nvPr/>
        </p:nvGrpSpPr>
        <p:grpSpPr>
          <a:xfrm>
            <a:off x="3014966" y="3772543"/>
            <a:ext cx="682068" cy="682068"/>
            <a:chOff x="5080188" y="927900"/>
            <a:chExt cx="961200" cy="961200"/>
          </a:xfrm>
        </p:grpSpPr>
        <p:sp>
          <p:nvSpPr>
            <p:cNvPr id="3305" name="Google Shape;3305;p131"/>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1"/>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1"/>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1"/>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3" name="Google Shape;3313;p131"/>
          <p:cNvGrpSpPr/>
          <p:nvPr/>
        </p:nvGrpSpPr>
        <p:grpSpPr>
          <a:xfrm>
            <a:off x="4478465" y="3869234"/>
            <a:ext cx="505650" cy="504006"/>
            <a:chOff x="6039282" y="1042577"/>
            <a:chExt cx="734315" cy="731929"/>
          </a:xfrm>
        </p:grpSpPr>
        <p:sp>
          <p:nvSpPr>
            <p:cNvPr id="3314" name="Google Shape;3314;p13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5" name="Google Shape;3335;p131"/>
          <p:cNvGrpSpPr/>
          <p:nvPr/>
        </p:nvGrpSpPr>
        <p:grpSpPr>
          <a:xfrm>
            <a:off x="5091067" y="2298862"/>
            <a:ext cx="567744" cy="602136"/>
            <a:chOff x="1825800" y="1651625"/>
            <a:chExt cx="539989" cy="571775"/>
          </a:xfrm>
        </p:grpSpPr>
        <p:sp>
          <p:nvSpPr>
            <p:cNvPr id="3336" name="Google Shape;3336;p131"/>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1"/>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1"/>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0" name="Google Shape;3340;p131"/>
          <p:cNvGrpSpPr/>
          <p:nvPr/>
        </p:nvGrpSpPr>
        <p:grpSpPr>
          <a:xfrm>
            <a:off x="3765995" y="3855579"/>
            <a:ext cx="508123" cy="507955"/>
            <a:chOff x="1897577" y="2802432"/>
            <a:chExt cx="492176" cy="492014"/>
          </a:xfrm>
        </p:grpSpPr>
        <p:sp>
          <p:nvSpPr>
            <p:cNvPr id="3341" name="Google Shape;3341;p131"/>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1"/>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1"/>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1"/>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1"/>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1"/>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1"/>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1"/>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1"/>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1"/>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3" name="Google Shape;3353;p131"/>
          <p:cNvGrpSpPr/>
          <p:nvPr/>
        </p:nvGrpSpPr>
        <p:grpSpPr>
          <a:xfrm>
            <a:off x="997525" y="4169123"/>
            <a:ext cx="809227" cy="200842"/>
            <a:chOff x="2013045" y="4813233"/>
            <a:chExt cx="921986" cy="228854"/>
          </a:xfrm>
        </p:grpSpPr>
        <p:sp>
          <p:nvSpPr>
            <p:cNvPr id="3354" name="Google Shape;3354;p131"/>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1"/>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6" name="Google Shape;3356;p131"/>
          <p:cNvGrpSpPr/>
          <p:nvPr/>
        </p:nvGrpSpPr>
        <p:grpSpPr>
          <a:xfrm>
            <a:off x="1005985" y="2656004"/>
            <a:ext cx="792421" cy="269941"/>
            <a:chOff x="1046767" y="4756633"/>
            <a:chExt cx="859646" cy="292841"/>
          </a:xfrm>
        </p:grpSpPr>
        <p:sp>
          <p:nvSpPr>
            <p:cNvPr id="3357" name="Google Shape;3357;p131"/>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1"/>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1"/>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0" name="Google Shape;3360;p13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4" name="Google Shape;3364;p131"/>
          <p:cNvGrpSpPr/>
          <p:nvPr/>
        </p:nvGrpSpPr>
        <p:grpSpPr>
          <a:xfrm>
            <a:off x="7141841" y="2550562"/>
            <a:ext cx="166473" cy="141497"/>
            <a:chOff x="4660325" y="1866850"/>
            <a:chExt cx="68350" cy="58100"/>
          </a:xfrm>
        </p:grpSpPr>
        <p:sp>
          <p:nvSpPr>
            <p:cNvPr id="3365" name="Google Shape;3365;p13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7" name="Google Shape;3367;p131"/>
          <p:cNvGrpSpPr/>
          <p:nvPr/>
        </p:nvGrpSpPr>
        <p:grpSpPr>
          <a:xfrm>
            <a:off x="7451186" y="2576286"/>
            <a:ext cx="162515" cy="90049"/>
            <a:chOff x="4791775" y="1877500"/>
            <a:chExt cx="66725" cy="36975"/>
          </a:xfrm>
        </p:grpSpPr>
        <p:sp>
          <p:nvSpPr>
            <p:cNvPr id="3368" name="Google Shape;3368;p13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0" name="Google Shape;3370;p131"/>
          <p:cNvGrpSpPr/>
          <p:nvPr/>
        </p:nvGrpSpPr>
        <p:grpSpPr>
          <a:xfrm>
            <a:off x="7772899" y="2576286"/>
            <a:ext cx="144979" cy="90049"/>
            <a:chOff x="4923925" y="1877500"/>
            <a:chExt cx="59525" cy="36975"/>
          </a:xfrm>
        </p:grpSpPr>
        <p:sp>
          <p:nvSpPr>
            <p:cNvPr id="3371" name="Google Shape;3371;p13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131"/>
          <p:cNvGrpSpPr/>
          <p:nvPr/>
        </p:nvGrpSpPr>
        <p:grpSpPr>
          <a:xfrm>
            <a:off x="8067390" y="2558477"/>
            <a:ext cx="141447" cy="125667"/>
            <a:chOff x="5058450" y="1870100"/>
            <a:chExt cx="58075" cy="51600"/>
          </a:xfrm>
        </p:grpSpPr>
        <p:sp>
          <p:nvSpPr>
            <p:cNvPr id="3374" name="Google Shape;3374;p13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6" name="Google Shape;3376;p131"/>
          <p:cNvGrpSpPr/>
          <p:nvPr/>
        </p:nvGrpSpPr>
        <p:grpSpPr>
          <a:xfrm>
            <a:off x="7481905" y="2980885"/>
            <a:ext cx="101077" cy="107645"/>
            <a:chOff x="4811425" y="2065025"/>
            <a:chExt cx="41500" cy="44200"/>
          </a:xfrm>
        </p:grpSpPr>
        <p:sp>
          <p:nvSpPr>
            <p:cNvPr id="3377" name="Google Shape;3377;p13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9" name="Google Shape;3379;p131"/>
          <p:cNvGrpSpPr/>
          <p:nvPr/>
        </p:nvGrpSpPr>
        <p:grpSpPr>
          <a:xfrm>
            <a:off x="7774342" y="2981098"/>
            <a:ext cx="120867" cy="107218"/>
            <a:chOff x="4929875" y="2065025"/>
            <a:chExt cx="49625" cy="44025"/>
          </a:xfrm>
        </p:grpSpPr>
        <p:sp>
          <p:nvSpPr>
            <p:cNvPr id="3380" name="Google Shape;3380;p13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2" name="Google Shape;3382;p131"/>
          <p:cNvGrpSpPr/>
          <p:nvPr/>
        </p:nvGrpSpPr>
        <p:grpSpPr>
          <a:xfrm>
            <a:off x="8103011" y="2984112"/>
            <a:ext cx="70206" cy="101191"/>
            <a:chOff x="5083925" y="2066350"/>
            <a:chExt cx="28825" cy="41550"/>
          </a:xfrm>
        </p:grpSpPr>
        <p:sp>
          <p:nvSpPr>
            <p:cNvPr id="3383" name="Google Shape;3383;p13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131"/>
          <p:cNvGrpSpPr/>
          <p:nvPr/>
        </p:nvGrpSpPr>
        <p:grpSpPr>
          <a:xfrm>
            <a:off x="7134565" y="2999759"/>
            <a:ext cx="181026" cy="69896"/>
            <a:chOff x="4659775" y="2072775"/>
            <a:chExt cx="74325" cy="28700"/>
          </a:xfrm>
        </p:grpSpPr>
        <p:sp>
          <p:nvSpPr>
            <p:cNvPr id="3386" name="Google Shape;3386;p13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9" name="Google Shape;3389;p131"/>
          <p:cNvGrpSpPr/>
          <p:nvPr/>
        </p:nvGrpSpPr>
        <p:grpSpPr>
          <a:xfrm>
            <a:off x="8054421" y="2790324"/>
            <a:ext cx="167387" cy="89197"/>
            <a:chOff x="4662475" y="1976500"/>
            <a:chExt cx="68725" cy="36625"/>
          </a:xfrm>
        </p:grpSpPr>
        <p:sp>
          <p:nvSpPr>
            <p:cNvPr id="3390" name="Google Shape;3390;p13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131"/>
          <p:cNvGrpSpPr/>
          <p:nvPr/>
        </p:nvGrpSpPr>
        <p:grpSpPr>
          <a:xfrm>
            <a:off x="7751326" y="2793764"/>
            <a:ext cx="166899" cy="82317"/>
            <a:chOff x="4920150" y="1977875"/>
            <a:chExt cx="68525" cy="33800"/>
          </a:xfrm>
        </p:grpSpPr>
        <p:sp>
          <p:nvSpPr>
            <p:cNvPr id="3394" name="Google Shape;3394;p13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131"/>
          <p:cNvGrpSpPr/>
          <p:nvPr/>
        </p:nvGrpSpPr>
        <p:grpSpPr>
          <a:xfrm>
            <a:off x="7162483" y="3197682"/>
            <a:ext cx="125190" cy="127859"/>
            <a:chOff x="4676550" y="2160575"/>
            <a:chExt cx="51400" cy="52500"/>
          </a:xfrm>
        </p:grpSpPr>
        <p:sp>
          <p:nvSpPr>
            <p:cNvPr id="3398" name="Google Shape;3398;p13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1" name="Google Shape;3401;p131"/>
          <p:cNvGrpSpPr/>
          <p:nvPr/>
        </p:nvGrpSpPr>
        <p:grpSpPr>
          <a:xfrm>
            <a:off x="7459741" y="3204714"/>
            <a:ext cx="145405" cy="113794"/>
            <a:chOff x="4768325" y="2163475"/>
            <a:chExt cx="59700" cy="46725"/>
          </a:xfrm>
        </p:grpSpPr>
        <p:sp>
          <p:nvSpPr>
            <p:cNvPr id="3402" name="Google Shape;3402;p13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4" name="Google Shape;3404;p13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0" name="Google Shape;3410;p131"/>
          <p:cNvGrpSpPr/>
          <p:nvPr/>
        </p:nvGrpSpPr>
        <p:grpSpPr>
          <a:xfrm>
            <a:off x="7476059" y="3459808"/>
            <a:ext cx="112768" cy="106853"/>
            <a:chOff x="4768575" y="2253950"/>
            <a:chExt cx="46300" cy="43875"/>
          </a:xfrm>
        </p:grpSpPr>
        <p:sp>
          <p:nvSpPr>
            <p:cNvPr id="3411" name="Google Shape;3411;p13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3" name="Google Shape;3413;p131"/>
          <p:cNvGrpSpPr/>
          <p:nvPr/>
        </p:nvGrpSpPr>
        <p:grpSpPr>
          <a:xfrm>
            <a:off x="7775682" y="3948834"/>
            <a:ext cx="118187" cy="146246"/>
            <a:chOff x="4960900" y="2433225"/>
            <a:chExt cx="48525" cy="60050"/>
          </a:xfrm>
        </p:grpSpPr>
        <p:sp>
          <p:nvSpPr>
            <p:cNvPr id="3414" name="Google Shape;3414;p13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6" name="Google Shape;3416;p131"/>
          <p:cNvGrpSpPr/>
          <p:nvPr/>
        </p:nvGrpSpPr>
        <p:grpSpPr>
          <a:xfrm>
            <a:off x="7464247" y="4212895"/>
            <a:ext cx="136394" cy="143810"/>
            <a:chOff x="4854075" y="2527625"/>
            <a:chExt cx="56000" cy="59050"/>
          </a:xfrm>
        </p:grpSpPr>
        <p:sp>
          <p:nvSpPr>
            <p:cNvPr id="3417" name="Google Shape;3417;p13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13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2" name="Google Shape;3422;p131"/>
          <p:cNvGrpSpPr/>
          <p:nvPr/>
        </p:nvGrpSpPr>
        <p:grpSpPr>
          <a:xfrm>
            <a:off x="8088458" y="3676639"/>
            <a:ext cx="99312" cy="160797"/>
            <a:chOff x="5059700" y="2334775"/>
            <a:chExt cx="40775" cy="66025"/>
          </a:xfrm>
        </p:grpSpPr>
        <p:sp>
          <p:nvSpPr>
            <p:cNvPr id="3423" name="Google Shape;3423;p13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131"/>
          <p:cNvGrpSpPr/>
          <p:nvPr/>
        </p:nvGrpSpPr>
        <p:grpSpPr>
          <a:xfrm>
            <a:off x="8045622" y="3941771"/>
            <a:ext cx="184984" cy="160371"/>
            <a:chOff x="5037700" y="2430325"/>
            <a:chExt cx="75950" cy="65850"/>
          </a:xfrm>
        </p:grpSpPr>
        <p:sp>
          <p:nvSpPr>
            <p:cNvPr id="3433" name="Google Shape;3433;p13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131"/>
          <p:cNvGrpSpPr/>
          <p:nvPr/>
        </p:nvGrpSpPr>
        <p:grpSpPr>
          <a:xfrm>
            <a:off x="7465128" y="3708223"/>
            <a:ext cx="173014" cy="97629"/>
            <a:chOff x="4756975" y="2341800"/>
            <a:chExt cx="91975" cy="51925"/>
          </a:xfrm>
        </p:grpSpPr>
        <p:sp>
          <p:nvSpPr>
            <p:cNvPr id="3436" name="Google Shape;3436;p13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131"/>
          <p:cNvGrpSpPr/>
          <p:nvPr/>
        </p:nvGrpSpPr>
        <p:grpSpPr>
          <a:xfrm>
            <a:off x="7732065" y="4196920"/>
            <a:ext cx="212497" cy="175761"/>
            <a:chOff x="4943575" y="2516350"/>
            <a:chExt cx="98675" cy="81700"/>
          </a:xfrm>
        </p:grpSpPr>
        <p:sp>
          <p:nvSpPr>
            <p:cNvPr id="3457" name="Google Shape;3457;p13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5" name="Google Shape;3535;p13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1"/>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1"/>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376"/>
        <p:cNvGrpSpPr/>
        <p:nvPr/>
      </p:nvGrpSpPr>
      <p:grpSpPr>
        <a:xfrm>
          <a:off x="0" y="0"/>
          <a:ext cx="0" cy="0"/>
          <a:chOff x="0" y="0"/>
          <a:chExt cx="0" cy="0"/>
        </a:xfrm>
      </p:grpSpPr>
      <p:pic>
        <p:nvPicPr>
          <p:cNvPr id="15377" name="Google Shape;15377;p14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1"/>
        <p:cNvGrpSpPr/>
        <p:nvPr/>
      </p:nvGrpSpPr>
      <p:grpSpPr>
        <a:xfrm>
          <a:off x="0" y="0"/>
          <a:ext cx="0" cy="0"/>
          <a:chOff x="0" y="0"/>
          <a:chExt cx="0" cy="0"/>
        </a:xfrm>
      </p:grpSpPr>
      <p:pic>
        <p:nvPicPr>
          <p:cNvPr id="692" name="Google Shape;692;p63"/>
          <p:cNvPicPr preferRelativeResize="0"/>
          <p:nvPr/>
        </p:nvPicPr>
        <p:blipFill rotWithShape="1">
          <a:blip r:embed="rId3">
            <a:alphaModFix/>
          </a:blip>
          <a:srcRect l="24043" t="17237" r="32185" b="795"/>
          <a:stretch/>
        </p:blipFill>
        <p:spPr>
          <a:xfrm>
            <a:off x="720000" y="540000"/>
            <a:ext cx="3857774" cy="4063498"/>
          </a:xfrm>
          <a:prstGeom prst="rect">
            <a:avLst/>
          </a:prstGeom>
          <a:noFill/>
          <a:ln>
            <a:noFill/>
          </a:ln>
        </p:spPr>
      </p:pic>
      <p:sp>
        <p:nvSpPr>
          <p:cNvPr id="693" name="Google Shape;693;p63"/>
          <p:cNvSpPr txBox="1">
            <a:spLocks noGrp="1"/>
          </p:cNvSpPr>
          <p:nvPr>
            <p:ph type="title"/>
          </p:nvPr>
        </p:nvSpPr>
        <p:spPr>
          <a:xfrm>
            <a:off x="4968050" y="1950082"/>
            <a:ext cx="3456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PROCESO</a:t>
            </a:r>
            <a:endParaRPr dirty="0">
              <a:solidFill>
                <a:schemeClr val="dk1"/>
              </a:solidFill>
            </a:endParaRPr>
          </a:p>
        </p:txBody>
      </p:sp>
      <p:sp>
        <p:nvSpPr>
          <p:cNvPr id="694" name="Google Shape;694;p63"/>
          <p:cNvSpPr txBox="1">
            <a:spLocks noGrp="1"/>
          </p:cNvSpPr>
          <p:nvPr>
            <p:ph type="title" idx="2"/>
          </p:nvPr>
        </p:nvSpPr>
        <p:spPr>
          <a:xfrm>
            <a:off x="1258838" y="1834875"/>
            <a:ext cx="2780100" cy="13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695" name="Google Shape;695;p63"/>
          <p:cNvSpPr txBox="1">
            <a:spLocks noGrp="1"/>
          </p:cNvSpPr>
          <p:nvPr>
            <p:ph type="subTitle" idx="1"/>
          </p:nvPr>
        </p:nvSpPr>
        <p:spPr>
          <a:xfrm>
            <a:off x="4968050" y="2685374"/>
            <a:ext cx="3283584" cy="1918123"/>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dirty="0"/>
              <a:t>Contiene:</a:t>
            </a:r>
            <a:br>
              <a:rPr lang="en" dirty="0"/>
            </a:br>
            <a:r>
              <a:rPr lang="es-PE" dirty="0"/>
              <a:t>1-Ddls-Medallion.sql</a:t>
            </a:r>
          </a:p>
          <a:p>
            <a:pPr marL="0" lvl="0" indent="0" algn="l" rtl="0">
              <a:lnSpc>
                <a:spcPct val="150000"/>
              </a:lnSpc>
              <a:spcBef>
                <a:spcPts val="0"/>
              </a:spcBef>
              <a:spcAft>
                <a:spcPts val="0"/>
              </a:spcAft>
              <a:buNone/>
            </a:pPr>
            <a:r>
              <a:rPr lang="es-PE" dirty="0"/>
              <a:t>2-Ingest-Coffee-Shop-Data.py</a:t>
            </a:r>
            <a:br>
              <a:rPr lang="es-PE" dirty="0"/>
            </a:br>
            <a:r>
              <a:rPr lang="es-PE" dirty="0"/>
              <a:t>3-Transform.py</a:t>
            </a:r>
            <a:br>
              <a:rPr lang="es-PE" dirty="0"/>
            </a:br>
            <a:r>
              <a:rPr lang="es-PE" dirty="0"/>
              <a:t>4-Load.py</a:t>
            </a:r>
          </a:p>
          <a:p>
            <a:pPr marL="0" lvl="0" indent="0" algn="l" rtl="0">
              <a:spcBef>
                <a:spcPts val="0"/>
              </a:spcBef>
              <a:spcAft>
                <a:spcPts val="0"/>
              </a:spcAft>
              <a:buNone/>
            </a:pPr>
            <a:br>
              <a:rPr lang="es-PE" dirty="0"/>
            </a:br>
            <a:br>
              <a:rPr lang="es-PE" dirty="0"/>
            </a:br>
            <a:endParaRPr dirty="0"/>
          </a:p>
        </p:txBody>
      </p:sp>
      <p:grpSp>
        <p:nvGrpSpPr>
          <p:cNvPr id="696" name="Google Shape;696;p63"/>
          <p:cNvGrpSpPr/>
          <p:nvPr/>
        </p:nvGrpSpPr>
        <p:grpSpPr>
          <a:xfrm>
            <a:off x="1775588" y="1180350"/>
            <a:ext cx="1746600" cy="2782800"/>
            <a:chOff x="1775588" y="1180350"/>
            <a:chExt cx="1746600" cy="2782800"/>
          </a:xfrm>
        </p:grpSpPr>
        <p:sp>
          <p:nvSpPr>
            <p:cNvPr id="697" name="Google Shape;697;p63"/>
            <p:cNvSpPr/>
            <p:nvPr/>
          </p:nvSpPr>
          <p:spPr>
            <a:xfrm>
              <a:off x="1775588" y="1180350"/>
              <a:ext cx="1746600" cy="2782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 name="Google Shape;698;p63"/>
            <p:cNvCxnSpPr/>
            <p:nvPr/>
          </p:nvCxnSpPr>
          <p:spPr>
            <a:xfrm>
              <a:off x="2282588" y="3167175"/>
              <a:ext cx="732600" cy="0"/>
            </a:xfrm>
            <a:prstGeom prst="straightConnector1">
              <a:avLst/>
            </a:prstGeom>
            <a:noFill/>
            <a:ln w="19050" cap="flat" cmpd="sng">
              <a:solidFill>
                <a:schemeClr val="lt1"/>
              </a:solidFill>
              <a:prstDash val="dot"/>
              <a:round/>
              <a:headEnd type="none" w="med" len="med"/>
              <a:tailEnd type="none" w="med" len="med"/>
            </a:ln>
          </p:spPr>
        </p:cxnSp>
        <p:cxnSp>
          <p:nvCxnSpPr>
            <p:cNvPr id="699" name="Google Shape;699;p63"/>
            <p:cNvCxnSpPr/>
            <p:nvPr/>
          </p:nvCxnSpPr>
          <p:spPr>
            <a:xfrm>
              <a:off x="2282588" y="1834875"/>
              <a:ext cx="732600" cy="0"/>
            </a:xfrm>
            <a:prstGeom prst="straightConnector1">
              <a:avLst/>
            </a:prstGeom>
            <a:noFill/>
            <a:ln w="19050" cap="flat" cmpd="sng">
              <a:solidFill>
                <a:schemeClr val="lt1"/>
              </a:solidFill>
              <a:prstDash val="dot"/>
              <a:round/>
              <a:headEnd type="none" w="med" len="med"/>
              <a:tailEnd type="non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347250"/>
            <a:ext cx="7704000" cy="4378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Creamos el proyecto y carpeta de proceso</a:t>
            </a:r>
            <a:endParaRPr sz="1400" b="1" dirty="0">
              <a:solidFill>
                <a:schemeClr val="tx2"/>
              </a:solidFill>
            </a:endParaRPr>
          </a:p>
        </p:txBody>
      </p:sp>
      <p:pic>
        <p:nvPicPr>
          <p:cNvPr id="5" name="Imagen 4">
            <a:extLst>
              <a:ext uri="{FF2B5EF4-FFF2-40B4-BE49-F238E27FC236}">
                <a16:creationId xmlns:a16="http://schemas.microsoft.com/office/drawing/2014/main" id="{1AB1D153-B81B-CDAA-E5D8-8B8480E61349}"/>
              </a:ext>
            </a:extLst>
          </p:cNvPr>
          <p:cNvPicPr>
            <a:picLocks noChangeAspect="1"/>
          </p:cNvPicPr>
          <p:nvPr/>
        </p:nvPicPr>
        <p:blipFill>
          <a:blip r:embed="rId3"/>
          <a:stretch>
            <a:fillRect/>
          </a:stretch>
        </p:blipFill>
        <p:spPr>
          <a:xfrm>
            <a:off x="495760" y="785094"/>
            <a:ext cx="8262652" cy="40111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Creamos el proyecto y carpeta de proceso</a:t>
            </a:r>
            <a:endParaRPr sz="1400" b="1" dirty="0">
              <a:solidFill>
                <a:schemeClr val="tx2"/>
              </a:solidFill>
            </a:endParaRPr>
          </a:p>
        </p:txBody>
      </p:sp>
      <p:pic>
        <p:nvPicPr>
          <p:cNvPr id="6" name="Imagen 5">
            <a:extLst>
              <a:ext uri="{FF2B5EF4-FFF2-40B4-BE49-F238E27FC236}">
                <a16:creationId xmlns:a16="http://schemas.microsoft.com/office/drawing/2014/main" id="{CD7CB371-3987-FA3B-42AA-CE3423C6DF67}"/>
              </a:ext>
            </a:extLst>
          </p:cNvPr>
          <p:cNvPicPr>
            <a:picLocks noChangeAspect="1"/>
          </p:cNvPicPr>
          <p:nvPr/>
        </p:nvPicPr>
        <p:blipFill>
          <a:blip r:embed="rId3"/>
          <a:stretch>
            <a:fillRect/>
          </a:stretch>
        </p:blipFill>
        <p:spPr>
          <a:xfrm>
            <a:off x="735483" y="721223"/>
            <a:ext cx="7688517" cy="4075027"/>
          </a:xfrm>
          <a:prstGeom prst="rect">
            <a:avLst/>
          </a:prstGeom>
        </p:spPr>
      </p:pic>
    </p:spTree>
    <p:extLst>
      <p:ext uri="{BB962C8B-B14F-4D97-AF65-F5344CB8AC3E}">
        <p14:creationId xmlns:p14="http://schemas.microsoft.com/office/powerpoint/2010/main" val="1267187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Creamos los archivos e importamos a la carpeta proceso</a:t>
            </a:r>
            <a:endParaRPr sz="1400" b="1" dirty="0">
              <a:solidFill>
                <a:schemeClr val="tx2"/>
              </a:solidFill>
            </a:endParaRPr>
          </a:p>
        </p:txBody>
      </p:sp>
      <p:pic>
        <p:nvPicPr>
          <p:cNvPr id="8" name="Imagen 7">
            <a:extLst>
              <a:ext uri="{FF2B5EF4-FFF2-40B4-BE49-F238E27FC236}">
                <a16:creationId xmlns:a16="http://schemas.microsoft.com/office/drawing/2014/main" id="{6C0F5621-234E-8118-FE73-4B92290208EC}"/>
              </a:ext>
            </a:extLst>
          </p:cNvPr>
          <p:cNvPicPr>
            <a:picLocks noChangeAspect="1"/>
          </p:cNvPicPr>
          <p:nvPr/>
        </p:nvPicPr>
        <p:blipFill>
          <a:blip r:embed="rId3"/>
          <a:stretch>
            <a:fillRect/>
          </a:stretch>
        </p:blipFill>
        <p:spPr>
          <a:xfrm>
            <a:off x="720000" y="726509"/>
            <a:ext cx="7513984" cy="3977021"/>
          </a:xfrm>
          <a:prstGeom prst="rect">
            <a:avLst/>
          </a:prstGeom>
        </p:spPr>
      </p:pic>
    </p:spTree>
    <p:extLst>
      <p:ext uri="{BB962C8B-B14F-4D97-AF65-F5344CB8AC3E}">
        <p14:creationId xmlns:p14="http://schemas.microsoft.com/office/powerpoint/2010/main" val="3439937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Creamos los archivos e importamos a la carpeta proceso</a:t>
            </a:r>
            <a:endParaRPr sz="1400" b="1" dirty="0">
              <a:solidFill>
                <a:schemeClr val="tx2"/>
              </a:solidFill>
            </a:endParaRPr>
          </a:p>
        </p:txBody>
      </p:sp>
      <p:pic>
        <p:nvPicPr>
          <p:cNvPr id="3" name="Imagen 2">
            <a:extLst>
              <a:ext uri="{FF2B5EF4-FFF2-40B4-BE49-F238E27FC236}">
                <a16:creationId xmlns:a16="http://schemas.microsoft.com/office/drawing/2014/main" id="{17939E6A-82F5-AA5D-A0B8-CD4CAFB1459D}"/>
              </a:ext>
            </a:extLst>
          </p:cNvPr>
          <p:cNvPicPr>
            <a:picLocks noChangeAspect="1"/>
          </p:cNvPicPr>
          <p:nvPr/>
        </p:nvPicPr>
        <p:blipFill>
          <a:blip r:embed="rId3"/>
          <a:stretch>
            <a:fillRect/>
          </a:stretch>
        </p:blipFill>
        <p:spPr>
          <a:xfrm>
            <a:off x="720000" y="726509"/>
            <a:ext cx="7333049" cy="3902728"/>
          </a:xfrm>
          <a:prstGeom prst="rect">
            <a:avLst/>
          </a:prstGeom>
        </p:spPr>
      </p:pic>
    </p:spTree>
    <p:extLst>
      <p:ext uri="{BB962C8B-B14F-4D97-AF65-F5344CB8AC3E}">
        <p14:creationId xmlns:p14="http://schemas.microsoft.com/office/powerpoint/2010/main" val="3013002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Creamos los archivos e importamos a la carpeta proceso</a:t>
            </a:r>
            <a:endParaRPr sz="1400" b="1" dirty="0">
              <a:solidFill>
                <a:schemeClr val="tx2"/>
              </a:solidFill>
            </a:endParaRPr>
          </a:p>
        </p:txBody>
      </p:sp>
      <p:pic>
        <p:nvPicPr>
          <p:cNvPr id="4" name="Imagen 3">
            <a:extLst>
              <a:ext uri="{FF2B5EF4-FFF2-40B4-BE49-F238E27FC236}">
                <a16:creationId xmlns:a16="http://schemas.microsoft.com/office/drawing/2014/main" id="{D5FD193B-EAB0-38C2-2A31-8494E97E87BF}"/>
              </a:ext>
            </a:extLst>
          </p:cNvPr>
          <p:cNvPicPr>
            <a:picLocks noChangeAspect="1"/>
          </p:cNvPicPr>
          <p:nvPr/>
        </p:nvPicPr>
        <p:blipFill>
          <a:blip r:embed="rId3"/>
          <a:stretch>
            <a:fillRect/>
          </a:stretch>
        </p:blipFill>
        <p:spPr>
          <a:xfrm>
            <a:off x="1012646" y="919950"/>
            <a:ext cx="7118707" cy="3757385"/>
          </a:xfrm>
          <a:prstGeom prst="rect">
            <a:avLst/>
          </a:prstGeom>
        </p:spPr>
      </p:pic>
    </p:spTree>
    <p:extLst>
      <p:ext uri="{BB962C8B-B14F-4D97-AF65-F5344CB8AC3E}">
        <p14:creationId xmlns:p14="http://schemas.microsoft.com/office/powerpoint/2010/main" val="3180221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Creamos el container </a:t>
            </a:r>
            <a:r>
              <a:rPr lang="es-PE" sz="1400" b="1" dirty="0" err="1">
                <a:solidFill>
                  <a:schemeClr val="tx2"/>
                </a:solidFill>
              </a:rPr>
              <a:t>coffeeshop</a:t>
            </a:r>
            <a:r>
              <a:rPr lang="es-PE" sz="1400" b="1" dirty="0">
                <a:solidFill>
                  <a:schemeClr val="tx2"/>
                </a:solidFill>
              </a:rPr>
              <a:t>, teniendo en consideración la preparación del ambiente según el manual compartido</a:t>
            </a:r>
            <a:br>
              <a:rPr lang="es-PE" sz="1400" b="1" dirty="0">
                <a:solidFill>
                  <a:schemeClr val="tx2"/>
                </a:solidFill>
              </a:rPr>
            </a:br>
            <a:br>
              <a:rPr lang="es-PE" sz="1400" b="1" dirty="0">
                <a:solidFill>
                  <a:schemeClr val="tx2"/>
                </a:solidFill>
              </a:rPr>
            </a:br>
            <a:r>
              <a:rPr lang="es-PE" sz="600" b="1" dirty="0">
                <a:solidFill>
                  <a:schemeClr val="tx2"/>
                </a:solidFill>
              </a:rPr>
              <a:t>https://www.notion.so/Preparaci-n-de-ambiente-Tipo-Managed-Identity-22f71e129a518000a1c6ce7d0cbcf28a#22f71e129a5180ae99fbecb2922f3348</a:t>
            </a:r>
            <a:endParaRPr sz="1400" b="1" dirty="0">
              <a:solidFill>
                <a:schemeClr val="tx2"/>
              </a:solidFill>
            </a:endParaRPr>
          </a:p>
        </p:txBody>
      </p:sp>
      <p:pic>
        <p:nvPicPr>
          <p:cNvPr id="3" name="Imagen 2">
            <a:extLst>
              <a:ext uri="{FF2B5EF4-FFF2-40B4-BE49-F238E27FC236}">
                <a16:creationId xmlns:a16="http://schemas.microsoft.com/office/drawing/2014/main" id="{508D0633-D6FE-3020-FFC7-1AA7FFCFB25B}"/>
              </a:ext>
            </a:extLst>
          </p:cNvPr>
          <p:cNvPicPr>
            <a:picLocks noChangeAspect="1"/>
          </p:cNvPicPr>
          <p:nvPr/>
        </p:nvPicPr>
        <p:blipFill>
          <a:blip r:embed="rId3"/>
          <a:stretch>
            <a:fillRect/>
          </a:stretch>
        </p:blipFill>
        <p:spPr>
          <a:xfrm>
            <a:off x="856638" y="1108728"/>
            <a:ext cx="7083972" cy="3770166"/>
          </a:xfrm>
          <a:prstGeom prst="rect">
            <a:avLst/>
          </a:prstGeom>
        </p:spPr>
      </p:pic>
    </p:spTree>
    <p:extLst>
      <p:ext uri="{BB962C8B-B14F-4D97-AF65-F5344CB8AC3E}">
        <p14:creationId xmlns:p14="http://schemas.microsoft.com/office/powerpoint/2010/main" val="684583919"/>
      </p:ext>
    </p:extLst>
  </p:cSld>
  <p:clrMapOvr>
    <a:masterClrMapping/>
  </p:clrMapOvr>
</p:sld>
</file>

<file path=ppt/theme/theme1.xml><?xml version="1.0" encoding="utf-8"?>
<a:theme xmlns:a="http://schemas.openxmlformats.org/drawingml/2006/main" name="Popic Café Company Profile XL by Slidesgo">
  <a:themeElements>
    <a:clrScheme name="Simple Light">
      <a:dk1>
        <a:srgbClr val="823E43"/>
      </a:dk1>
      <a:lt1>
        <a:srgbClr val="F9F0E8"/>
      </a:lt1>
      <a:dk2>
        <a:srgbClr val="2F1425"/>
      </a:dk2>
      <a:lt2>
        <a:srgbClr val="823E43"/>
      </a:lt2>
      <a:accent1>
        <a:srgbClr val="F9F0E8"/>
      </a:accent1>
      <a:accent2>
        <a:srgbClr val="2F1425"/>
      </a:accent2>
      <a:accent3>
        <a:srgbClr val="823E43"/>
      </a:accent3>
      <a:accent4>
        <a:srgbClr val="F9F0E8"/>
      </a:accent4>
      <a:accent5>
        <a:srgbClr val="2F1425"/>
      </a:accent5>
      <a:accent6>
        <a:srgbClr val="823E43"/>
      </a:accent6>
      <a:hlink>
        <a:srgbClr val="2F14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231</TotalTime>
  <Words>508</Words>
  <Application>Microsoft Office PowerPoint</Application>
  <PresentationFormat>Presentación en pantalla (16:9)</PresentationFormat>
  <Paragraphs>56</Paragraphs>
  <Slides>25</Slides>
  <Notes>25</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25</vt:i4>
      </vt:variant>
    </vt:vector>
  </HeadingPairs>
  <TitlesOfParts>
    <vt:vector size="32" baseType="lpstr">
      <vt:lpstr>Lexend Exa</vt:lpstr>
      <vt:lpstr>Red Hat Text</vt:lpstr>
      <vt:lpstr>Proxima Nova</vt:lpstr>
      <vt:lpstr>Arial</vt:lpstr>
      <vt:lpstr>Proxima Nova Semibold</vt:lpstr>
      <vt:lpstr>Popic Café Company Profile XL by Slidesgo</vt:lpstr>
      <vt:lpstr>Slidesgo Final Pages</vt:lpstr>
      <vt:lpstr>PROYECTO ETL COFFEE SHOP ARQUITECTURA MEDALLION  Smart Data</vt:lpstr>
      <vt:lpstr>Tabla de Contenido</vt:lpstr>
      <vt:lpstr>PROCESO</vt:lpstr>
      <vt:lpstr>Creamos el proyecto y carpeta de proceso</vt:lpstr>
      <vt:lpstr>Creamos el proyecto y carpeta de proceso</vt:lpstr>
      <vt:lpstr>Creamos los archivos e importamos a la carpeta proceso</vt:lpstr>
      <vt:lpstr>Creamos los archivos e importamos a la carpeta proceso</vt:lpstr>
      <vt:lpstr>Creamos los archivos e importamos a la carpeta proceso</vt:lpstr>
      <vt:lpstr>Creamos el container coffeeshop, teniendo en consideración la preparación del ambiente según el manual compartido  https://www.notion.so/Preparaci-n-de-ambiente-Tipo-Managed-Identity-22f71e129a518000a1c6ce7d0cbcf28a#22f71e129a5180ae99fbecb2922f3348</vt:lpstr>
      <vt:lpstr>Creamos el external location ext-coffeeshop para etl, teniendo en consideración la preparación del ambiente según el manual compartido  https://www.notion.so/Preparaci-n-de-ambiente-Tipo-Managed-Identity-22f71e129a518000a1c6ce7d0cbcf28a#22f71e129a5180ae99fbecb2922f3348</vt:lpstr>
      <vt:lpstr>Subir el dataset coffee.csv a un container de adls y creamos la carpeta raw. Guardarlo dentro del container del proyecto</vt:lpstr>
      <vt:lpstr>Subir el dataset coffee.csv a un container de adls y creamos la carpeta raw. Guardarlo dentro del container del proyecto</vt:lpstr>
      <vt:lpstr>Subir el dataset coffee.csv a un container de adls y creamos la carpeta raw. Guardarlo dentro del container del proyecto</vt:lpstr>
      <vt:lpstr>Crear repositorio en github  coffee-shop-etl</vt:lpstr>
      <vt:lpstr>Iinicializar coffee-shop-etl y subir cambios a github</vt:lpstr>
      <vt:lpstr>Crear token en azure databricks</vt:lpstr>
      <vt:lpstr>Crear token en azure databricks</vt:lpstr>
      <vt:lpstr>Crear token en azure databricks y copiamos token dapib6e5581777ce5350cdd65bfcfaac8cd0-3</vt:lpstr>
      <vt:lpstr>Secrets a configurar en GitHub. El host y token generado en Databricks van el settings&gt;Secrets and Variables&gt;Actions de GitHub DATABRICKS_HOST DATABRICKS_TOKEN</vt:lpstr>
      <vt:lpstr>Secrets a configurar en GitHub – Crear New Repository Secret  DATABRICKS_HOST</vt:lpstr>
      <vt:lpstr>Secrets a configurar en GitHub – Crear New Repository Secret  DATABRICKS_TOKEN</vt:lpstr>
      <vt:lpstr>REQUISITOS PARA LANZAR EL CI/CD</vt:lpstr>
      <vt:lpstr>Storyset</vt:lpstr>
      <vt:lpstr>Use our editable graphic resources...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Luis</cp:lastModifiedBy>
  <cp:revision>22</cp:revision>
  <dcterms:modified xsi:type="dcterms:W3CDTF">2025-10-06T15:50:53Z</dcterms:modified>
</cp:coreProperties>
</file>